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72" r:id="rId3"/>
    <p:sldId id="265" r:id="rId4"/>
    <p:sldId id="257" r:id="rId5"/>
    <p:sldId id="273" r:id="rId6"/>
    <p:sldId id="275" r:id="rId7"/>
    <p:sldId id="276" r:id="rId8"/>
    <p:sldId id="277" r:id="rId9"/>
    <p:sldId id="278" r:id="rId10"/>
    <p:sldId id="282" r:id="rId11"/>
    <p:sldId id="283" r:id="rId12"/>
    <p:sldId id="295" r:id="rId13"/>
    <p:sldId id="280" r:id="rId14"/>
    <p:sldId id="297" r:id="rId15"/>
    <p:sldId id="281" r:id="rId16"/>
    <p:sldId id="288" r:id="rId17"/>
    <p:sldId id="289" r:id="rId18"/>
    <p:sldId id="293" r:id="rId19"/>
    <p:sldId id="290" r:id="rId20"/>
    <p:sldId id="296" r:id="rId21"/>
    <p:sldId id="302" r:id="rId22"/>
    <p:sldId id="307" r:id="rId23"/>
    <p:sldId id="300" r:id="rId24"/>
    <p:sldId id="274" r:id="rId25"/>
    <p:sldId id="304" r:id="rId26"/>
    <p:sldId id="303" r:id="rId27"/>
    <p:sldId id="305" r:id="rId28"/>
    <p:sldId id="299" r:id="rId29"/>
    <p:sldId id="308" r:id="rId30"/>
    <p:sldId id="301" r:id="rId31"/>
    <p:sldId id="286" r:id="rId32"/>
    <p:sldId id="294" r:id="rId33"/>
    <p:sldId id="285" r:id="rId34"/>
    <p:sldId id="29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开篇" id="{C21D5728-F53D-8246-A67D-4AE69EF0CF5F}">
          <p14:sldIdLst>
            <p14:sldId id="256"/>
            <p14:sldId id="272"/>
            <p14:sldId id="265"/>
          </p14:sldIdLst>
        </p14:section>
        <p14:section name="初识 ZIO" id="{E0208CA1-B88F-4C1D-B0F9-15576CBB56B2}">
          <p14:sldIdLst>
            <p14:sldId id="257"/>
            <p14:sldId id="273"/>
            <p14:sldId id="275"/>
            <p14:sldId id="276"/>
            <p14:sldId id="277"/>
            <p14:sldId id="278"/>
            <p14:sldId id="282"/>
            <p14:sldId id="283"/>
            <p14:sldId id="295"/>
            <p14:sldId id="280"/>
            <p14:sldId id="297"/>
            <p14:sldId id="281"/>
          </p14:sldIdLst>
        </p14:section>
        <p14:section name="深入 ZIO" id="{6A6E1505-7BE4-409C-95DD-ABCDB9D1BC88}">
          <p14:sldIdLst>
            <p14:sldId id="288"/>
            <p14:sldId id="289"/>
            <p14:sldId id="293"/>
            <p14:sldId id="290"/>
            <p14:sldId id="296"/>
            <p14:sldId id="302"/>
            <p14:sldId id="307"/>
            <p14:sldId id="300"/>
          </p14:sldIdLst>
        </p14:section>
        <p14:section name="ZIO 还集成了异步跟踪" id="{76B56273-FF6A-4B4E-9749-05E2449799D3}">
          <p14:sldIdLst>
            <p14:sldId id="274"/>
            <p14:sldId id="304"/>
            <p14:sldId id="303"/>
          </p14:sldIdLst>
        </p14:section>
        <p14:section name="ZIO" id="{0CF883C5-29D2-4298-9844-2ED2C315A4E2}">
          <p14:sldIdLst>
            <p14:sldId id="305"/>
            <p14:sldId id="299"/>
            <p14:sldId id="308"/>
            <p14:sldId id="301"/>
            <p14:sldId id="286"/>
          </p14:sldIdLst>
        </p14:section>
        <p14:section name="总结" id="{6B531871-6C49-4D70-A711-C79CD2ED8292}">
          <p14:sldIdLst>
            <p14:sldId id="294"/>
            <p14:sldId id="285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明 扬" initials="明" lastIdx="2" clrIdx="0">
    <p:extLst>
      <p:ext uri="{19B8F6BF-5375-455C-9EA6-DF929625EA0E}">
        <p15:presenceInfo xmlns:p15="http://schemas.microsoft.com/office/powerpoint/2012/main" userId="d4eb6731003802d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5F7"/>
    <a:srgbClr val="20232A"/>
    <a:srgbClr val="BD271A"/>
    <a:srgbClr val="4472C4"/>
    <a:srgbClr val="000000"/>
    <a:srgbClr val="1D1D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378648-F712-444B-8714-B3347E673A67}" v="117" dt="2020-09-04T16:06:45.9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22" autoAdjust="0"/>
    <p:restoredTop sz="82585" autoAdjust="0"/>
  </p:normalViewPr>
  <p:slideViewPr>
    <p:cSldViewPr snapToGrid="0">
      <p:cViewPr varScale="1">
        <p:scale>
          <a:sx n="186" d="100"/>
          <a:sy n="186" d="100"/>
        </p:scale>
        <p:origin x="584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明 扬" userId="d4eb6731003802da" providerId="LiveId" clId="{1CBE4B58-EBF5-4CEF-A7EF-7DFA88968A64}"/>
    <pc:docChg chg="undo redo custSel mod addSld delSld modSld sldOrd modMainMaster addSection modSection">
      <pc:chgData name="明 扬" userId="d4eb6731003802da" providerId="LiveId" clId="{1CBE4B58-EBF5-4CEF-A7EF-7DFA88968A64}" dt="2020-09-03T15:59:59.676" v="5704" actId="1076"/>
      <pc:docMkLst>
        <pc:docMk/>
      </pc:docMkLst>
      <pc:sldChg chg="modSp mod ord setBg modNotesTx">
        <pc:chgData name="明 扬" userId="d4eb6731003802da" providerId="LiveId" clId="{1CBE4B58-EBF5-4CEF-A7EF-7DFA88968A64}" dt="2020-09-02T14:26:38.801" v="3596" actId="20578"/>
        <pc:sldMkLst>
          <pc:docMk/>
          <pc:sldMk cId="3139114162" sldId="256"/>
        </pc:sldMkLst>
        <pc:spChg chg="mod">
          <ac:chgData name="明 扬" userId="d4eb6731003802da" providerId="LiveId" clId="{1CBE4B58-EBF5-4CEF-A7EF-7DFA88968A64}" dt="2020-08-17T13:55:03.699" v="188"/>
          <ac:spMkLst>
            <pc:docMk/>
            <pc:sldMk cId="3139114162" sldId="256"/>
            <ac:spMk id="2" creationId="{280DA2B5-B9E0-40BA-8253-DA7DBEAAA4F3}"/>
          </ac:spMkLst>
        </pc:spChg>
        <pc:spChg chg="mod">
          <ac:chgData name="明 扬" userId="d4eb6731003802da" providerId="LiveId" clId="{1CBE4B58-EBF5-4CEF-A7EF-7DFA88968A64}" dt="2020-08-21T12:57:55.926" v="455" actId="20577"/>
          <ac:spMkLst>
            <pc:docMk/>
            <pc:sldMk cId="3139114162" sldId="256"/>
            <ac:spMk id="3" creationId="{0516F022-DEC3-414E-A484-0F9CD12AACD6}"/>
          </ac:spMkLst>
        </pc:spChg>
      </pc:sldChg>
      <pc:sldChg chg="addSp delSp modSp mod ord addCm delCm modNotesTx">
        <pc:chgData name="明 扬" userId="d4eb6731003802da" providerId="LiveId" clId="{1CBE4B58-EBF5-4CEF-A7EF-7DFA88968A64}" dt="2020-09-02T14:26:43.616" v="3597" actId="20578"/>
        <pc:sldMkLst>
          <pc:docMk/>
          <pc:sldMk cId="2040744675" sldId="257"/>
        </pc:sldMkLst>
        <pc:spChg chg="mod">
          <ac:chgData name="明 扬" userId="d4eb6731003802da" providerId="LiveId" clId="{1CBE4B58-EBF5-4CEF-A7EF-7DFA88968A64}" dt="2020-08-19T15:08:37.910" v="430" actId="207"/>
          <ac:spMkLst>
            <pc:docMk/>
            <pc:sldMk cId="2040744675" sldId="257"/>
            <ac:spMk id="2" creationId="{8FFC6538-D5D8-4D2D-B2D4-69817D988194}"/>
          </ac:spMkLst>
        </pc:spChg>
        <pc:spChg chg="del mod">
          <ac:chgData name="明 扬" userId="d4eb6731003802da" providerId="LiveId" clId="{1CBE4B58-EBF5-4CEF-A7EF-7DFA88968A64}" dt="2020-08-21T15:39:49.405" v="1209" actId="22"/>
          <ac:spMkLst>
            <pc:docMk/>
            <pc:sldMk cId="2040744675" sldId="257"/>
            <ac:spMk id="3" creationId="{862592BA-4DAB-4E07-A9E7-C231988491C3}"/>
          </ac:spMkLst>
        </pc:spChg>
        <pc:picChg chg="add mod ord">
          <ac:chgData name="明 扬" userId="d4eb6731003802da" providerId="LiveId" clId="{1CBE4B58-EBF5-4CEF-A7EF-7DFA88968A64}" dt="2020-08-21T15:39:49.405" v="1209" actId="22"/>
          <ac:picMkLst>
            <pc:docMk/>
            <pc:sldMk cId="2040744675" sldId="257"/>
            <ac:picMk id="5" creationId="{7347D47B-BD23-431A-96E6-C670BB83E159}"/>
          </ac:picMkLst>
        </pc:picChg>
      </pc:sldChg>
      <pc:sldChg chg="modSp mod modNotesTx">
        <pc:chgData name="明 扬" userId="d4eb6731003802da" providerId="LiveId" clId="{1CBE4B58-EBF5-4CEF-A7EF-7DFA88968A64}" dt="2020-08-21T16:26:33.763" v="1470"/>
        <pc:sldMkLst>
          <pc:docMk/>
          <pc:sldMk cId="3815379829" sldId="258"/>
        </pc:sldMkLst>
        <pc:spChg chg="mod">
          <ac:chgData name="明 扬" userId="d4eb6731003802da" providerId="LiveId" clId="{1CBE4B58-EBF5-4CEF-A7EF-7DFA88968A64}" dt="2020-08-19T15:08:40.707" v="431" actId="207"/>
          <ac:spMkLst>
            <pc:docMk/>
            <pc:sldMk cId="3815379829" sldId="258"/>
            <ac:spMk id="2" creationId="{F48E26F6-559F-4D24-A3BF-4A4EDD753E00}"/>
          </ac:spMkLst>
        </pc:spChg>
        <pc:spChg chg="mod">
          <ac:chgData name="明 扬" userId="d4eb6731003802da" providerId="LiveId" clId="{1CBE4B58-EBF5-4CEF-A7EF-7DFA88968A64}" dt="2020-08-21T16:26:33.763" v="1470"/>
          <ac:spMkLst>
            <pc:docMk/>
            <pc:sldMk cId="3815379829" sldId="258"/>
            <ac:spMk id="3" creationId="{BCB26C34-490A-4CD4-B7B0-E253BF07D830}"/>
          </ac:spMkLst>
        </pc:spChg>
      </pc:sldChg>
      <pc:sldChg chg="modSp del modNotesTx">
        <pc:chgData name="明 扬" userId="d4eb6731003802da" providerId="LiveId" clId="{1CBE4B58-EBF5-4CEF-A7EF-7DFA88968A64}" dt="2020-09-01T13:59:22.088" v="2950" actId="2696"/>
        <pc:sldMkLst>
          <pc:docMk/>
          <pc:sldMk cId="938464909" sldId="259"/>
        </pc:sldMkLst>
        <pc:spChg chg="mod">
          <ac:chgData name="明 扬" userId="d4eb6731003802da" providerId="LiveId" clId="{1CBE4B58-EBF5-4CEF-A7EF-7DFA88968A64}" dt="2020-08-19T15:08:43.949" v="432" actId="207"/>
          <ac:spMkLst>
            <pc:docMk/>
            <pc:sldMk cId="938464909" sldId="259"/>
            <ac:spMk id="2" creationId="{3E90716E-E686-4B9F-BECD-F6CD7E3B618A}"/>
          </ac:spMkLst>
        </pc:spChg>
        <pc:spChg chg="mod">
          <ac:chgData name="明 扬" userId="d4eb6731003802da" providerId="LiveId" clId="{1CBE4B58-EBF5-4CEF-A7EF-7DFA88968A64}" dt="2020-08-19T15:08:43.949" v="432" actId="207"/>
          <ac:spMkLst>
            <pc:docMk/>
            <pc:sldMk cId="938464909" sldId="259"/>
            <ac:spMk id="3" creationId="{AD021C65-234B-425E-8B29-EC5B4FC28DC0}"/>
          </ac:spMkLst>
        </pc:spChg>
      </pc:sldChg>
      <pc:sldChg chg="modSp del mod">
        <pc:chgData name="明 扬" userId="d4eb6731003802da" providerId="LiveId" clId="{1CBE4B58-EBF5-4CEF-A7EF-7DFA88968A64}" dt="2020-09-02T13:51:19.814" v="3473" actId="2696"/>
        <pc:sldMkLst>
          <pc:docMk/>
          <pc:sldMk cId="3222061662" sldId="260"/>
        </pc:sldMkLst>
        <pc:spChg chg="mod">
          <ac:chgData name="明 扬" userId="d4eb6731003802da" providerId="LiveId" clId="{1CBE4B58-EBF5-4CEF-A7EF-7DFA88968A64}" dt="2020-08-19T15:08:49.153" v="434" actId="207"/>
          <ac:spMkLst>
            <pc:docMk/>
            <pc:sldMk cId="3222061662" sldId="260"/>
            <ac:spMk id="2" creationId="{E9D17603-1453-4FE0-BEA8-28F5DE288117}"/>
          </ac:spMkLst>
        </pc:spChg>
        <pc:spChg chg="mod">
          <ac:chgData name="明 扬" userId="d4eb6731003802da" providerId="LiveId" clId="{1CBE4B58-EBF5-4CEF-A7EF-7DFA88968A64}" dt="2020-08-19T15:08:49.153" v="434" actId="207"/>
          <ac:spMkLst>
            <pc:docMk/>
            <pc:sldMk cId="3222061662" sldId="260"/>
            <ac:spMk id="3" creationId="{A8B4A97C-CF1D-4382-8033-6ABCA6FDF0F9}"/>
          </ac:spMkLst>
        </pc:spChg>
      </pc:sldChg>
      <pc:sldChg chg="modSp del">
        <pc:chgData name="明 扬" userId="d4eb6731003802da" providerId="LiveId" clId="{1CBE4B58-EBF5-4CEF-A7EF-7DFA88968A64}" dt="2020-09-02T13:51:31.843" v="3474" actId="2696"/>
        <pc:sldMkLst>
          <pc:docMk/>
          <pc:sldMk cId="644796815" sldId="261"/>
        </pc:sldMkLst>
        <pc:spChg chg="mod">
          <ac:chgData name="明 扬" userId="d4eb6731003802da" providerId="LiveId" clId="{1CBE4B58-EBF5-4CEF-A7EF-7DFA88968A64}" dt="2020-08-19T15:08:52.373" v="435" actId="207"/>
          <ac:spMkLst>
            <pc:docMk/>
            <pc:sldMk cId="644796815" sldId="261"/>
            <ac:spMk id="2" creationId="{701B8DEC-4524-4BAE-9C16-92A52B8C6395}"/>
          </ac:spMkLst>
        </pc:spChg>
        <pc:spChg chg="mod">
          <ac:chgData name="明 扬" userId="d4eb6731003802da" providerId="LiveId" clId="{1CBE4B58-EBF5-4CEF-A7EF-7DFA88968A64}" dt="2020-08-19T15:08:52.373" v="435" actId="207"/>
          <ac:spMkLst>
            <pc:docMk/>
            <pc:sldMk cId="644796815" sldId="261"/>
            <ac:spMk id="3" creationId="{C28AC0D6-68A9-44D7-B415-B87228143CD2}"/>
          </ac:spMkLst>
        </pc:spChg>
      </pc:sldChg>
      <pc:sldChg chg="modSp del">
        <pc:chgData name="明 扬" userId="d4eb6731003802da" providerId="LiveId" clId="{1CBE4B58-EBF5-4CEF-A7EF-7DFA88968A64}" dt="2020-09-01T15:40:39.103" v="3263" actId="2696"/>
        <pc:sldMkLst>
          <pc:docMk/>
          <pc:sldMk cId="4037634115" sldId="262"/>
        </pc:sldMkLst>
        <pc:spChg chg="mod">
          <ac:chgData name="明 扬" userId="d4eb6731003802da" providerId="LiveId" clId="{1CBE4B58-EBF5-4CEF-A7EF-7DFA88968A64}" dt="2020-08-19T15:08:54.475" v="436" actId="207"/>
          <ac:spMkLst>
            <pc:docMk/>
            <pc:sldMk cId="4037634115" sldId="262"/>
            <ac:spMk id="2" creationId="{CC0F8285-EFF9-4D40-9593-59736EEBB242}"/>
          </ac:spMkLst>
        </pc:spChg>
        <pc:spChg chg="mod">
          <ac:chgData name="明 扬" userId="d4eb6731003802da" providerId="LiveId" clId="{1CBE4B58-EBF5-4CEF-A7EF-7DFA88968A64}" dt="2020-08-19T15:08:54.475" v="436" actId="207"/>
          <ac:spMkLst>
            <pc:docMk/>
            <pc:sldMk cId="4037634115" sldId="262"/>
            <ac:spMk id="3" creationId="{8EAF8718-4B93-496C-AEB4-67795354DA6A}"/>
          </ac:spMkLst>
        </pc:spChg>
      </pc:sldChg>
      <pc:sldChg chg="modSp del mod ord">
        <pc:chgData name="明 扬" userId="d4eb6731003802da" providerId="LiveId" clId="{1CBE4B58-EBF5-4CEF-A7EF-7DFA88968A64}" dt="2020-09-03T15:01:22.224" v="5220" actId="2696"/>
        <pc:sldMkLst>
          <pc:docMk/>
          <pc:sldMk cId="3195069164" sldId="263"/>
        </pc:sldMkLst>
        <pc:spChg chg="mod">
          <ac:chgData name="明 扬" userId="d4eb6731003802da" providerId="LiveId" clId="{1CBE4B58-EBF5-4CEF-A7EF-7DFA88968A64}" dt="2020-08-19T15:08:57.346" v="437" actId="207"/>
          <ac:spMkLst>
            <pc:docMk/>
            <pc:sldMk cId="3195069164" sldId="263"/>
            <ac:spMk id="2" creationId="{4EDBF9BD-44DB-490A-900C-6FA233E4D4E8}"/>
          </ac:spMkLst>
        </pc:spChg>
        <pc:spChg chg="mod">
          <ac:chgData name="明 扬" userId="d4eb6731003802da" providerId="LiveId" clId="{1CBE4B58-EBF5-4CEF-A7EF-7DFA88968A64}" dt="2020-09-03T15:01:17.289" v="5218" actId="21"/>
          <ac:spMkLst>
            <pc:docMk/>
            <pc:sldMk cId="3195069164" sldId="263"/>
            <ac:spMk id="3" creationId="{C68C850A-B6AF-4C23-B5FB-1EC442C098D7}"/>
          </ac:spMkLst>
        </pc:spChg>
      </pc:sldChg>
      <pc:sldChg chg="modSp mod">
        <pc:chgData name="明 扬" userId="d4eb6731003802da" providerId="LiveId" clId="{1CBE4B58-EBF5-4CEF-A7EF-7DFA88968A64}" dt="2020-09-03T15:58:26.986" v="5689"/>
        <pc:sldMkLst>
          <pc:docMk/>
          <pc:sldMk cId="1884115016" sldId="264"/>
        </pc:sldMkLst>
        <pc:spChg chg="mod">
          <ac:chgData name="明 扬" userId="d4eb6731003802da" providerId="LiveId" clId="{1CBE4B58-EBF5-4CEF-A7EF-7DFA88968A64}" dt="2020-08-19T15:09:00.153" v="438" actId="207"/>
          <ac:spMkLst>
            <pc:docMk/>
            <pc:sldMk cId="1884115016" sldId="264"/>
            <ac:spMk id="2" creationId="{1E25B469-2489-4267-A2C5-1DFA0F53098F}"/>
          </ac:spMkLst>
        </pc:spChg>
        <pc:spChg chg="mod">
          <ac:chgData name="明 扬" userId="d4eb6731003802da" providerId="LiveId" clId="{1CBE4B58-EBF5-4CEF-A7EF-7DFA88968A64}" dt="2020-09-03T15:58:26.986" v="5689"/>
          <ac:spMkLst>
            <pc:docMk/>
            <pc:sldMk cId="1884115016" sldId="264"/>
            <ac:spMk id="3" creationId="{539656A0-1535-495B-949A-BA297FA30F59}"/>
          </ac:spMkLst>
        </pc:spChg>
      </pc:sldChg>
      <pc:sldChg chg="modSp new mod ord modNotesTx">
        <pc:chgData name="明 扬" userId="d4eb6731003802da" providerId="LiveId" clId="{1CBE4B58-EBF5-4CEF-A7EF-7DFA88968A64}" dt="2020-09-03T15:48:28.489" v="5594" actId="20577"/>
        <pc:sldMkLst>
          <pc:docMk/>
          <pc:sldMk cId="3210180228" sldId="265"/>
        </pc:sldMkLst>
        <pc:spChg chg="mod">
          <ac:chgData name="明 扬" userId="d4eb6731003802da" providerId="LiveId" clId="{1CBE4B58-EBF5-4CEF-A7EF-7DFA88968A64}" dt="2020-08-19T15:08:30.750" v="428" actId="207"/>
          <ac:spMkLst>
            <pc:docMk/>
            <pc:sldMk cId="3210180228" sldId="265"/>
            <ac:spMk id="2" creationId="{30C6E2BE-6036-49EE-82FB-BD6593CC9454}"/>
          </ac:spMkLst>
        </pc:spChg>
        <pc:spChg chg="mod">
          <ac:chgData name="明 扬" userId="d4eb6731003802da" providerId="LiveId" clId="{1CBE4B58-EBF5-4CEF-A7EF-7DFA88968A64}" dt="2020-09-03T15:48:28.489" v="5594" actId="20577"/>
          <ac:spMkLst>
            <pc:docMk/>
            <pc:sldMk cId="3210180228" sldId="265"/>
            <ac:spMk id="3" creationId="{5595E192-289C-45D4-BEC5-2B1645AACDA5}"/>
          </ac:spMkLst>
        </pc:spChg>
      </pc:sldChg>
      <pc:sldChg chg="modSp new mod modNotesTx">
        <pc:chgData name="明 扬" userId="d4eb6731003802da" providerId="LiveId" clId="{1CBE4B58-EBF5-4CEF-A7EF-7DFA88968A64}" dt="2020-08-30T06:13:34.558" v="1589" actId="20577"/>
        <pc:sldMkLst>
          <pc:docMk/>
          <pc:sldMk cId="2270181482" sldId="266"/>
        </pc:sldMkLst>
        <pc:spChg chg="mod">
          <ac:chgData name="明 扬" userId="d4eb6731003802da" providerId="LiveId" clId="{1CBE4B58-EBF5-4CEF-A7EF-7DFA88968A64}" dt="2020-08-19T15:08:34.763" v="429" actId="207"/>
          <ac:spMkLst>
            <pc:docMk/>
            <pc:sldMk cId="2270181482" sldId="266"/>
            <ac:spMk id="2" creationId="{F5F8A660-181A-478B-9F53-C5F776B39303}"/>
          </ac:spMkLst>
        </pc:spChg>
        <pc:spChg chg="mod">
          <ac:chgData name="明 扬" userId="d4eb6731003802da" providerId="LiveId" clId="{1CBE4B58-EBF5-4CEF-A7EF-7DFA88968A64}" dt="2020-08-19T15:08:34.763" v="429" actId="207"/>
          <ac:spMkLst>
            <pc:docMk/>
            <pc:sldMk cId="2270181482" sldId="266"/>
            <ac:spMk id="3" creationId="{7EAC708E-7832-4123-9DBB-7DAAFA2E4BE0}"/>
          </ac:spMkLst>
        </pc:spChg>
      </pc:sldChg>
      <pc:sldChg chg="modSp new mod">
        <pc:chgData name="明 扬" userId="d4eb6731003802da" providerId="LiveId" clId="{1CBE4B58-EBF5-4CEF-A7EF-7DFA88968A64}" dt="2020-08-19T15:09:02.577" v="439" actId="207"/>
        <pc:sldMkLst>
          <pc:docMk/>
          <pc:sldMk cId="201362974" sldId="267"/>
        </pc:sldMkLst>
        <pc:spChg chg="mod">
          <ac:chgData name="明 扬" userId="d4eb6731003802da" providerId="LiveId" clId="{1CBE4B58-EBF5-4CEF-A7EF-7DFA88968A64}" dt="2020-08-19T15:09:02.577" v="439" actId="207"/>
          <ac:spMkLst>
            <pc:docMk/>
            <pc:sldMk cId="201362974" sldId="267"/>
            <ac:spMk id="2" creationId="{8AA78B0E-358C-444A-9EAD-627C4DC4F82E}"/>
          </ac:spMkLst>
        </pc:spChg>
        <pc:spChg chg="mod">
          <ac:chgData name="明 扬" userId="d4eb6731003802da" providerId="LiveId" clId="{1CBE4B58-EBF5-4CEF-A7EF-7DFA88968A64}" dt="2020-08-19T15:09:02.577" v="439" actId="207"/>
          <ac:spMkLst>
            <pc:docMk/>
            <pc:sldMk cId="201362974" sldId="267"/>
            <ac:spMk id="3" creationId="{C5F603CE-2830-4B82-B89D-3170EFAFF59C}"/>
          </ac:spMkLst>
        </pc:spChg>
      </pc:sldChg>
      <pc:sldChg chg="modSp new del mod">
        <pc:chgData name="明 扬" userId="d4eb6731003802da" providerId="LiveId" clId="{1CBE4B58-EBF5-4CEF-A7EF-7DFA88968A64}" dt="2020-09-01T15:40:23.186" v="3262" actId="2696"/>
        <pc:sldMkLst>
          <pc:docMk/>
          <pc:sldMk cId="2723725009" sldId="268"/>
        </pc:sldMkLst>
        <pc:spChg chg="mod">
          <ac:chgData name="明 扬" userId="d4eb6731003802da" providerId="LiveId" clId="{1CBE4B58-EBF5-4CEF-A7EF-7DFA88968A64}" dt="2020-08-19T15:08:46.628" v="433" actId="207"/>
          <ac:spMkLst>
            <pc:docMk/>
            <pc:sldMk cId="2723725009" sldId="268"/>
            <ac:spMk id="2" creationId="{C7A4E7C0-AFF5-47E2-9BF2-3DCEF4D39D92}"/>
          </ac:spMkLst>
        </pc:spChg>
        <pc:spChg chg="mod">
          <ac:chgData name="明 扬" userId="d4eb6731003802da" providerId="LiveId" clId="{1CBE4B58-EBF5-4CEF-A7EF-7DFA88968A64}" dt="2020-08-19T15:08:46.628" v="433" actId="207"/>
          <ac:spMkLst>
            <pc:docMk/>
            <pc:sldMk cId="2723725009" sldId="268"/>
            <ac:spMk id="3" creationId="{8A9FCA1A-CC73-4207-8F3F-5F661468C305}"/>
          </ac:spMkLst>
        </pc:spChg>
      </pc:sldChg>
      <pc:sldChg chg="modSp new del mod">
        <pc:chgData name="明 扬" userId="d4eb6731003802da" providerId="LiveId" clId="{1CBE4B58-EBF5-4CEF-A7EF-7DFA88968A64}" dt="2020-08-21T13:02:12.882" v="456" actId="2696"/>
        <pc:sldMkLst>
          <pc:docMk/>
          <pc:sldMk cId="494601842" sldId="269"/>
        </pc:sldMkLst>
        <pc:spChg chg="mod">
          <ac:chgData name="明 扬" userId="d4eb6731003802da" providerId="LiveId" clId="{1CBE4B58-EBF5-4CEF-A7EF-7DFA88968A64}" dt="2020-08-19T15:08:19.550" v="427" actId="207"/>
          <ac:spMkLst>
            <pc:docMk/>
            <pc:sldMk cId="494601842" sldId="269"/>
            <ac:spMk id="2" creationId="{DFED8FCD-CA8F-4A52-8956-2280B3207D39}"/>
          </ac:spMkLst>
        </pc:spChg>
      </pc:sldChg>
      <pc:sldChg chg="del">
        <pc:chgData name="明 扬" userId="d4eb6731003802da" providerId="LiveId" clId="{1CBE4B58-EBF5-4CEF-A7EF-7DFA88968A64}" dt="2020-08-31T14:56:21.642" v="2318" actId="2696"/>
        <pc:sldMkLst>
          <pc:docMk/>
          <pc:sldMk cId="844191208" sldId="270"/>
        </pc:sldMkLst>
      </pc:sldChg>
      <pc:sldChg chg="modSp del mod ord">
        <pc:chgData name="明 扬" userId="d4eb6731003802da" providerId="LiveId" clId="{1CBE4B58-EBF5-4CEF-A7EF-7DFA88968A64}" dt="2020-08-31T15:07:15.375" v="2386" actId="2696"/>
        <pc:sldMkLst>
          <pc:docMk/>
          <pc:sldMk cId="685757687" sldId="271"/>
        </pc:sldMkLst>
        <pc:spChg chg="mod">
          <ac:chgData name="明 扬" userId="d4eb6731003802da" providerId="LiveId" clId="{1CBE4B58-EBF5-4CEF-A7EF-7DFA88968A64}" dt="2020-08-31T14:56:08.258" v="2317"/>
          <ac:spMkLst>
            <pc:docMk/>
            <pc:sldMk cId="685757687" sldId="271"/>
            <ac:spMk id="2" creationId="{ABB9B4BB-5C7E-264F-AADF-E2AF242BD666}"/>
          </ac:spMkLst>
        </pc:spChg>
      </pc:sldChg>
      <pc:sldChg chg="addSp delSp modSp new mod ord modAnim modNotesTx">
        <pc:chgData name="明 扬" userId="d4eb6731003802da" providerId="LiveId" clId="{1CBE4B58-EBF5-4CEF-A7EF-7DFA88968A64}" dt="2020-09-02T14:26:38.801" v="3596" actId="20578"/>
        <pc:sldMkLst>
          <pc:docMk/>
          <pc:sldMk cId="346026969" sldId="272"/>
        </pc:sldMkLst>
        <pc:spChg chg="mod">
          <ac:chgData name="明 扬" userId="d4eb6731003802da" providerId="LiveId" clId="{1CBE4B58-EBF5-4CEF-A7EF-7DFA88968A64}" dt="2020-08-21T13:22:30.384" v="865"/>
          <ac:spMkLst>
            <pc:docMk/>
            <pc:sldMk cId="346026969" sldId="272"/>
            <ac:spMk id="2" creationId="{34392B26-3A63-4A82-801D-F06064D9FACD}"/>
          </ac:spMkLst>
        </pc:spChg>
        <pc:spChg chg="del">
          <ac:chgData name="明 扬" userId="d4eb6731003802da" providerId="LiveId" clId="{1CBE4B58-EBF5-4CEF-A7EF-7DFA88968A64}" dt="2020-08-21T13:17:24.557" v="838" actId="22"/>
          <ac:spMkLst>
            <pc:docMk/>
            <pc:sldMk cId="346026969" sldId="272"/>
            <ac:spMk id="3" creationId="{0D91CDCB-2E5B-403D-AA48-53BF3A4A850C}"/>
          </ac:spMkLst>
        </pc:spChg>
        <pc:spChg chg="add del mod">
          <ac:chgData name="明 扬" userId="d4eb6731003802da" providerId="LiveId" clId="{1CBE4B58-EBF5-4CEF-A7EF-7DFA88968A64}" dt="2020-08-21T13:17:46.737" v="844" actId="478"/>
          <ac:spMkLst>
            <pc:docMk/>
            <pc:sldMk cId="346026969" sldId="272"/>
            <ac:spMk id="7" creationId="{3DBE9E8F-BA57-4D7C-AC89-97380CBCE71A}"/>
          </ac:spMkLst>
        </pc:spChg>
        <pc:picChg chg="add del mod ord">
          <ac:chgData name="明 扬" userId="d4eb6731003802da" providerId="LiveId" clId="{1CBE4B58-EBF5-4CEF-A7EF-7DFA88968A64}" dt="2020-08-21T13:17:37.680" v="841" actId="478"/>
          <ac:picMkLst>
            <pc:docMk/>
            <pc:sldMk cId="346026969" sldId="272"/>
            <ac:picMk id="5" creationId="{D5D78E2C-0429-4A1A-AE77-C1EE164BD84F}"/>
          </ac:picMkLst>
        </pc:picChg>
        <pc:picChg chg="add mod">
          <ac:chgData name="明 扬" userId="d4eb6731003802da" providerId="LiveId" clId="{1CBE4B58-EBF5-4CEF-A7EF-7DFA88968A64}" dt="2020-08-21T13:19:46.662" v="848" actId="1076"/>
          <ac:picMkLst>
            <pc:docMk/>
            <pc:sldMk cId="346026969" sldId="272"/>
            <ac:picMk id="9" creationId="{8CAD516D-3EDF-4F60-A58E-470EFE724668}"/>
          </ac:picMkLst>
        </pc:picChg>
        <pc:picChg chg="add mod">
          <ac:chgData name="明 扬" userId="d4eb6731003802da" providerId="LiveId" clId="{1CBE4B58-EBF5-4CEF-A7EF-7DFA88968A64}" dt="2020-08-21T13:19:37.992" v="847" actId="1076"/>
          <ac:picMkLst>
            <pc:docMk/>
            <pc:sldMk cId="346026969" sldId="272"/>
            <ac:picMk id="11" creationId="{2087CC6E-B148-4207-B7EC-7E15A926A963}"/>
          </ac:picMkLst>
        </pc:picChg>
        <pc:picChg chg="add mod">
          <ac:chgData name="明 扬" userId="d4eb6731003802da" providerId="LiveId" clId="{1CBE4B58-EBF5-4CEF-A7EF-7DFA88968A64}" dt="2020-08-21T13:21:30.736" v="853" actId="1076"/>
          <ac:picMkLst>
            <pc:docMk/>
            <pc:sldMk cId="346026969" sldId="272"/>
            <ac:picMk id="13" creationId="{F17C0340-DB96-46CB-AF83-27FD4632BDF5}"/>
          </ac:picMkLst>
        </pc:picChg>
      </pc:sldChg>
      <pc:sldChg chg="modSp new mod">
        <pc:chgData name="明 扬" userId="d4eb6731003802da" providerId="LiveId" clId="{1CBE4B58-EBF5-4CEF-A7EF-7DFA88968A64}" dt="2020-08-31T15:32:15.464" v="2422" actId="20577"/>
        <pc:sldMkLst>
          <pc:docMk/>
          <pc:sldMk cId="423021971" sldId="273"/>
        </pc:sldMkLst>
        <pc:spChg chg="mod">
          <ac:chgData name="明 扬" userId="d4eb6731003802da" providerId="LiveId" clId="{1CBE4B58-EBF5-4CEF-A7EF-7DFA88968A64}" dt="2020-08-31T15:32:15.464" v="2422" actId="20577"/>
          <ac:spMkLst>
            <pc:docMk/>
            <pc:sldMk cId="423021971" sldId="273"/>
            <ac:spMk id="2" creationId="{15056E84-DB7E-4DD1-A289-1D1494C11541}"/>
          </ac:spMkLst>
        </pc:spChg>
        <pc:spChg chg="mod">
          <ac:chgData name="明 扬" userId="d4eb6731003802da" providerId="LiveId" clId="{1CBE4B58-EBF5-4CEF-A7EF-7DFA88968A64}" dt="2020-08-21T15:53:57.380" v="1252" actId="20577"/>
          <ac:spMkLst>
            <pc:docMk/>
            <pc:sldMk cId="423021971" sldId="273"/>
            <ac:spMk id="3" creationId="{99B07A3A-1E7B-43EF-A54C-30D8E4903A8B}"/>
          </ac:spMkLst>
        </pc:spChg>
      </pc:sldChg>
      <pc:sldChg chg="addSp delSp modSp mod ord modNotesTx">
        <pc:chgData name="明 扬" userId="d4eb6731003802da" providerId="LiveId" clId="{1CBE4B58-EBF5-4CEF-A7EF-7DFA88968A64}" dt="2020-09-02T14:26:15.611" v="3592"/>
        <pc:sldMkLst>
          <pc:docMk/>
          <pc:sldMk cId="883062240" sldId="273"/>
        </pc:sldMkLst>
        <pc:spChg chg="mod">
          <ac:chgData name="明 扬" userId="d4eb6731003802da" providerId="LiveId" clId="{1CBE4B58-EBF5-4CEF-A7EF-7DFA88968A64}" dt="2020-09-01T12:48:29.704" v="2552" actId="20577"/>
          <ac:spMkLst>
            <pc:docMk/>
            <pc:sldMk cId="883062240" sldId="273"/>
            <ac:spMk id="2" creationId="{15056E84-DB7E-4DD1-A289-1D1494C11541}"/>
          </ac:spMkLst>
        </pc:spChg>
        <pc:spChg chg="del mod">
          <ac:chgData name="明 扬" userId="d4eb6731003802da" providerId="LiveId" clId="{1CBE4B58-EBF5-4CEF-A7EF-7DFA88968A64}" dt="2020-09-01T13:01:33.611" v="2712" actId="478"/>
          <ac:spMkLst>
            <pc:docMk/>
            <pc:sldMk cId="883062240" sldId="273"/>
            <ac:spMk id="3" creationId="{99B07A3A-1E7B-43EF-A54C-30D8E4903A8B}"/>
          </ac:spMkLst>
        </pc:spChg>
        <pc:spChg chg="add del mod">
          <ac:chgData name="明 扬" userId="d4eb6731003802da" providerId="LiveId" clId="{1CBE4B58-EBF5-4CEF-A7EF-7DFA88968A64}" dt="2020-09-01T12:55:04.444" v="2604" actId="478"/>
          <ac:spMkLst>
            <pc:docMk/>
            <pc:sldMk cId="883062240" sldId="273"/>
            <ac:spMk id="5" creationId="{E9C4CF1B-2C0D-468F-ADDF-FBFEF260D9A2}"/>
          </ac:spMkLst>
        </pc:spChg>
        <pc:spChg chg="add del">
          <ac:chgData name="明 扬" userId="d4eb6731003802da" providerId="LiveId" clId="{1CBE4B58-EBF5-4CEF-A7EF-7DFA88968A64}" dt="2020-09-01T12:54:52.714" v="2603" actId="478"/>
          <ac:spMkLst>
            <pc:docMk/>
            <pc:sldMk cId="883062240" sldId="273"/>
            <ac:spMk id="6" creationId="{17E40642-4D71-40DD-9A8F-891E6EC0B51D}"/>
          </ac:spMkLst>
        </pc:spChg>
        <pc:spChg chg="add mod">
          <ac:chgData name="明 扬" userId="d4eb6731003802da" providerId="LiveId" clId="{1CBE4B58-EBF5-4CEF-A7EF-7DFA88968A64}" dt="2020-09-01T13:01:42.619" v="2713" actId="1076"/>
          <ac:spMkLst>
            <pc:docMk/>
            <pc:sldMk cId="883062240" sldId="273"/>
            <ac:spMk id="7" creationId="{0AED6EF5-6699-4D83-B516-668429727665}"/>
          </ac:spMkLst>
        </pc:spChg>
        <pc:spChg chg="add mod">
          <ac:chgData name="明 扬" userId="d4eb6731003802da" providerId="LiveId" clId="{1CBE4B58-EBF5-4CEF-A7EF-7DFA88968A64}" dt="2020-09-01T13:00:35.563" v="2675" actId="1582"/>
          <ac:spMkLst>
            <pc:docMk/>
            <pc:sldMk cId="883062240" sldId="273"/>
            <ac:spMk id="8" creationId="{E24A3039-38E0-4785-A377-09885A22C8F8}"/>
          </ac:spMkLst>
        </pc:spChg>
        <pc:spChg chg="add mod">
          <ac:chgData name="明 扬" userId="d4eb6731003802da" providerId="LiveId" clId="{1CBE4B58-EBF5-4CEF-A7EF-7DFA88968A64}" dt="2020-09-01T13:00:35.563" v="2675" actId="1582"/>
          <ac:spMkLst>
            <pc:docMk/>
            <pc:sldMk cId="883062240" sldId="273"/>
            <ac:spMk id="9" creationId="{A7624D5D-DC2E-48FC-B00B-00FD5A83C3AA}"/>
          </ac:spMkLst>
        </pc:spChg>
        <pc:spChg chg="add mod">
          <ac:chgData name="明 扬" userId="d4eb6731003802da" providerId="LiveId" clId="{1CBE4B58-EBF5-4CEF-A7EF-7DFA88968A64}" dt="2020-09-01T13:00:35.563" v="2675" actId="1582"/>
          <ac:spMkLst>
            <pc:docMk/>
            <pc:sldMk cId="883062240" sldId="273"/>
            <ac:spMk id="11" creationId="{5640BE3A-DB43-4B1D-AD7B-C17877627CC9}"/>
          </ac:spMkLst>
        </pc:spChg>
        <pc:spChg chg="add mod">
          <ac:chgData name="明 扬" userId="d4eb6731003802da" providerId="LiveId" clId="{1CBE4B58-EBF5-4CEF-A7EF-7DFA88968A64}" dt="2020-09-01T13:01:42.619" v="2713" actId="1076"/>
          <ac:spMkLst>
            <pc:docMk/>
            <pc:sldMk cId="883062240" sldId="273"/>
            <ac:spMk id="15" creationId="{95A5C916-6F2A-404E-B06A-DB961BC1574B}"/>
          </ac:spMkLst>
        </pc:spChg>
        <pc:spChg chg="mod">
          <ac:chgData name="明 扬" userId="d4eb6731003802da" providerId="LiveId" clId="{1CBE4B58-EBF5-4CEF-A7EF-7DFA88968A64}" dt="2020-09-01T13:00:50.237" v="2692" actId="20577"/>
          <ac:spMkLst>
            <pc:docMk/>
            <pc:sldMk cId="883062240" sldId="273"/>
            <ac:spMk id="17" creationId="{7ECE3558-EA78-4C7A-94D3-48BB3C0745DB}"/>
          </ac:spMkLst>
        </pc:spChg>
        <pc:spChg chg="mod">
          <ac:chgData name="明 扬" userId="d4eb6731003802da" providerId="LiveId" clId="{1CBE4B58-EBF5-4CEF-A7EF-7DFA88968A64}" dt="2020-09-01T13:01:01.818" v="2697" actId="20577"/>
          <ac:spMkLst>
            <pc:docMk/>
            <pc:sldMk cId="883062240" sldId="273"/>
            <ac:spMk id="18" creationId="{595C736E-958A-4F90-B9B9-907F0F26A1FA}"/>
          </ac:spMkLst>
        </pc:spChg>
        <pc:spChg chg="mod">
          <ac:chgData name="明 扬" userId="d4eb6731003802da" providerId="LiveId" clId="{1CBE4B58-EBF5-4CEF-A7EF-7DFA88968A64}" dt="2020-09-01T13:01:09.994" v="2706" actId="20577"/>
          <ac:spMkLst>
            <pc:docMk/>
            <pc:sldMk cId="883062240" sldId="273"/>
            <ac:spMk id="19" creationId="{65DEAE48-9A8C-41D4-9640-B90D18097F69}"/>
          </ac:spMkLst>
        </pc:spChg>
        <pc:grpChg chg="add mod">
          <ac:chgData name="明 扬" userId="d4eb6731003802da" providerId="LiveId" clId="{1CBE4B58-EBF5-4CEF-A7EF-7DFA88968A64}" dt="2020-09-01T13:01:42.619" v="2713" actId="1076"/>
          <ac:grpSpMkLst>
            <pc:docMk/>
            <pc:sldMk cId="883062240" sldId="273"/>
            <ac:grpSpMk id="14" creationId="{349AE43C-FA08-46AC-910B-F3B5C54C6906}"/>
          </ac:grpSpMkLst>
        </pc:grpChg>
        <pc:grpChg chg="add mod">
          <ac:chgData name="明 扬" userId="d4eb6731003802da" providerId="LiveId" clId="{1CBE4B58-EBF5-4CEF-A7EF-7DFA88968A64}" dt="2020-09-01T13:01:42.619" v="2713" actId="1076"/>
          <ac:grpSpMkLst>
            <pc:docMk/>
            <pc:sldMk cId="883062240" sldId="273"/>
            <ac:grpSpMk id="16" creationId="{48B903BE-ACB8-44E2-8E4E-25C932692C49}"/>
          </ac:grpSpMkLst>
        </pc:grpChg>
        <pc:graphicFrameChg chg="add del mod modGraphic">
          <ac:chgData name="明 扬" userId="d4eb6731003802da" providerId="LiveId" clId="{1CBE4B58-EBF5-4CEF-A7EF-7DFA88968A64}" dt="2020-09-01T12:53:07.929" v="2587" actId="478"/>
          <ac:graphicFrameMkLst>
            <pc:docMk/>
            <pc:sldMk cId="883062240" sldId="273"/>
            <ac:graphicFrameMk id="4" creationId="{1F685090-464A-4310-BB27-26FF0B407155}"/>
          </ac:graphicFrameMkLst>
        </pc:graphicFrameChg>
        <pc:cxnChg chg="add mod">
          <ac:chgData name="明 扬" userId="d4eb6731003802da" providerId="LiveId" clId="{1CBE4B58-EBF5-4CEF-A7EF-7DFA88968A64}" dt="2020-09-01T13:01:42.619" v="2713" actId="1076"/>
          <ac:cxnSpMkLst>
            <pc:docMk/>
            <pc:sldMk cId="883062240" sldId="273"/>
            <ac:cxnSpMk id="13" creationId="{D5010818-E7C0-4A0C-AFE6-44757EA2E6A0}"/>
          </ac:cxnSpMkLst>
        </pc:cxnChg>
        <pc:cxnChg chg="add mod">
          <ac:chgData name="明 扬" userId="d4eb6731003802da" providerId="LiveId" clId="{1CBE4B58-EBF5-4CEF-A7EF-7DFA88968A64}" dt="2020-09-01T13:01:42.619" v="2713" actId="1076"/>
          <ac:cxnSpMkLst>
            <pc:docMk/>
            <pc:sldMk cId="883062240" sldId="273"/>
            <ac:cxnSpMk id="20" creationId="{90F69151-3E65-438E-B08C-364D10D3816B}"/>
          </ac:cxnSpMkLst>
        </pc:cxnChg>
      </pc:sldChg>
      <pc:sldChg chg="addSp delSp modSp new mod ord delAnim modAnim">
        <pc:chgData name="明 扬" userId="d4eb6731003802da" providerId="LiveId" clId="{1CBE4B58-EBF5-4CEF-A7EF-7DFA88968A64}" dt="2020-09-03T15:55:07.086" v="5622" actId="14100"/>
        <pc:sldMkLst>
          <pc:docMk/>
          <pc:sldMk cId="2111640685" sldId="274"/>
        </pc:sldMkLst>
        <pc:spChg chg="mod">
          <ac:chgData name="明 扬" userId="d4eb6731003802da" providerId="LiveId" clId="{1CBE4B58-EBF5-4CEF-A7EF-7DFA88968A64}" dt="2020-09-02T13:59:45.447" v="3489"/>
          <ac:spMkLst>
            <pc:docMk/>
            <pc:sldMk cId="2111640685" sldId="274"/>
            <ac:spMk id="2" creationId="{FEDF26BB-5E56-4965-B10A-14B14A8E8D46}"/>
          </ac:spMkLst>
        </pc:spChg>
        <pc:spChg chg="add del mod">
          <ac:chgData name="明 扬" userId="d4eb6731003802da" providerId="LiveId" clId="{1CBE4B58-EBF5-4CEF-A7EF-7DFA88968A64}" dt="2020-09-02T14:08:44.352" v="3502" actId="14100"/>
          <ac:spMkLst>
            <pc:docMk/>
            <pc:sldMk cId="2111640685" sldId="274"/>
            <ac:spMk id="3" creationId="{C24CECC7-3F50-4346-B48C-D97A80D3E7C9}"/>
          </ac:spMkLst>
        </pc:spChg>
        <pc:spChg chg="add del mod">
          <ac:chgData name="明 扬" userId="d4eb6731003802da" providerId="LiveId" clId="{1CBE4B58-EBF5-4CEF-A7EF-7DFA88968A64}" dt="2020-08-31T15:41:52.364" v="2444"/>
          <ac:spMkLst>
            <pc:docMk/>
            <pc:sldMk cId="2111640685" sldId="274"/>
            <ac:spMk id="4" creationId="{2C6621F9-A9B5-4943-8422-E82D38C14E7A}"/>
          </ac:spMkLst>
        </pc:spChg>
        <pc:spChg chg="add mod">
          <ac:chgData name="明 扬" userId="d4eb6731003802da" providerId="LiveId" clId="{1CBE4B58-EBF5-4CEF-A7EF-7DFA88968A64}" dt="2020-09-03T15:55:07.086" v="5622" actId="14100"/>
          <ac:spMkLst>
            <pc:docMk/>
            <pc:sldMk cId="2111640685" sldId="274"/>
            <ac:spMk id="4" creationId="{75EE81D5-DBE8-480A-A473-443BB73F2E8A}"/>
          </ac:spMkLst>
        </pc:spChg>
        <pc:spChg chg="add del">
          <ac:chgData name="明 扬" userId="d4eb6731003802da" providerId="LiveId" clId="{1CBE4B58-EBF5-4CEF-A7EF-7DFA88968A64}" dt="2020-09-02T14:10:12.032" v="3513" actId="11529"/>
          <ac:spMkLst>
            <pc:docMk/>
            <pc:sldMk cId="2111640685" sldId="274"/>
            <ac:spMk id="5" creationId="{86537478-AAF2-40B9-8E30-5D781DFEEE63}"/>
          </ac:spMkLst>
        </pc:spChg>
        <pc:spChg chg="add del mod">
          <ac:chgData name="明 扬" userId="d4eb6731003802da" providerId="LiveId" clId="{1CBE4B58-EBF5-4CEF-A7EF-7DFA88968A64}" dt="2020-09-03T15:51:53.973" v="5606" actId="478"/>
          <ac:spMkLst>
            <pc:docMk/>
            <pc:sldMk cId="2111640685" sldId="274"/>
            <ac:spMk id="6" creationId="{55A2F47C-E94F-4218-974D-7DA67D7545D1}"/>
          </ac:spMkLst>
        </pc:spChg>
        <pc:spChg chg="add del mod">
          <ac:chgData name="明 扬" userId="d4eb6731003802da" providerId="LiveId" clId="{1CBE4B58-EBF5-4CEF-A7EF-7DFA88968A64}" dt="2020-09-02T14:10:53.528" v="3518" actId="478"/>
          <ac:spMkLst>
            <pc:docMk/>
            <pc:sldMk cId="2111640685" sldId="274"/>
            <ac:spMk id="6" creationId="{A203E276-5C39-4A55-8B7A-679427EB4BE7}"/>
          </ac:spMkLst>
        </pc:spChg>
        <pc:spChg chg="add mod">
          <ac:chgData name="明 扬" userId="d4eb6731003802da" providerId="LiveId" clId="{1CBE4B58-EBF5-4CEF-A7EF-7DFA88968A64}" dt="2020-09-02T14:11:14.529" v="3522" actId="208"/>
          <ac:spMkLst>
            <pc:docMk/>
            <pc:sldMk cId="2111640685" sldId="274"/>
            <ac:spMk id="7" creationId="{0E31CD36-7E27-4CDD-BFD4-08E882BA7CF1}"/>
          </ac:spMkLst>
        </pc:spChg>
      </pc:sldChg>
      <pc:sldChg chg="addSp delSp modSp new mod ord modNotesTx">
        <pc:chgData name="明 扬" userId="d4eb6731003802da" providerId="LiveId" clId="{1CBE4B58-EBF5-4CEF-A7EF-7DFA88968A64}" dt="2020-09-03T13:54:05.431" v="4734" actId="207"/>
        <pc:sldMkLst>
          <pc:docMk/>
          <pc:sldMk cId="1490481422" sldId="275"/>
        </pc:sldMkLst>
        <pc:spChg chg="mod">
          <ac:chgData name="明 扬" userId="d4eb6731003802da" providerId="LiveId" clId="{1CBE4B58-EBF5-4CEF-A7EF-7DFA88968A64}" dt="2020-08-30T07:23:31.332" v="1707"/>
          <ac:spMkLst>
            <pc:docMk/>
            <pc:sldMk cId="1490481422" sldId="275"/>
            <ac:spMk id="2" creationId="{04BB9121-DB36-42F4-8565-42D7F2043BD0}"/>
          </ac:spMkLst>
        </pc:spChg>
        <pc:spChg chg="del mod">
          <ac:chgData name="明 扬" userId="d4eb6731003802da" providerId="LiveId" clId="{1CBE4B58-EBF5-4CEF-A7EF-7DFA88968A64}" dt="2020-08-30T07:10:52.221" v="1604"/>
          <ac:spMkLst>
            <pc:docMk/>
            <pc:sldMk cId="1490481422" sldId="275"/>
            <ac:spMk id="3" creationId="{F2D70BD8-39D8-4268-B16F-1F11FE4DBA29}"/>
          </ac:spMkLst>
        </pc:spChg>
        <pc:spChg chg="add del mod">
          <ac:chgData name="明 扬" userId="d4eb6731003802da" providerId="LiveId" clId="{1CBE4B58-EBF5-4CEF-A7EF-7DFA88968A64}" dt="2020-08-30T07:11:21.224" v="1612"/>
          <ac:spMkLst>
            <pc:docMk/>
            <pc:sldMk cId="1490481422" sldId="275"/>
            <ac:spMk id="4" creationId="{6F71D0B4-63C7-4BB5-9BB7-36CC157DA2DC}"/>
          </ac:spMkLst>
        </pc:spChg>
        <pc:spChg chg="add del">
          <ac:chgData name="明 扬" userId="d4eb6731003802da" providerId="LiveId" clId="{1CBE4B58-EBF5-4CEF-A7EF-7DFA88968A64}" dt="2020-08-30T07:11:09.436" v="1608"/>
          <ac:spMkLst>
            <pc:docMk/>
            <pc:sldMk cId="1490481422" sldId="275"/>
            <ac:spMk id="5" creationId="{8CC078BD-9337-43DC-8274-43360D359D4F}"/>
          </ac:spMkLst>
        </pc:spChg>
        <pc:spChg chg="add del mod">
          <ac:chgData name="明 扬" userId="d4eb6731003802da" providerId="LiveId" clId="{1CBE4B58-EBF5-4CEF-A7EF-7DFA88968A64}" dt="2020-08-30T07:11:15.385" v="1611"/>
          <ac:spMkLst>
            <pc:docMk/>
            <pc:sldMk cId="1490481422" sldId="275"/>
            <ac:spMk id="6" creationId="{6B6A4019-F197-43E8-A36F-B4D0BD4EFE0D}"/>
          </ac:spMkLst>
        </pc:spChg>
        <pc:spChg chg="add mod">
          <ac:chgData name="明 扬" userId="d4eb6731003802da" providerId="LiveId" clId="{1CBE4B58-EBF5-4CEF-A7EF-7DFA88968A64}" dt="2020-09-03T13:54:05.431" v="4734" actId="207"/>
          <ac:spMkLst>
            <pc:docMk/>
            <pc:sldMk cId="1490481422" sldId="275"/>
            <ac:spMk id="7" creationId="{8D8AF911-F93C-44E9-B6D8-5E11B2F312C5}"/>
          </ac:spMkLst>
        </pc:spChg>
        <pc:spChg chg="add mod">
          <ac:chgData name="明 扬" userId="d4eb6731003802da" providerId="LiveId" clId="{1CBE4B58-EBF5-4CEF-A7EF-7DFA88968A64}" dt="2020-09-03T13:54:05.431" v="4734" actId="207"/>
          <ac:spMkLst>
            <pc:docMk/>
            <pc:sldMk cId="1490481422" sldId="275"/>
            <ac:spMk id="8" creationId="{B8AADEE1-F099-4A00-B430-B7E2E83D682E}"/>
          </ac:spMkLst>
        </pc:spChg>
        <pc:spChg chg="add del">
          <ac:chgData name="明 扬" userId="d4eb6731003802da" providerId="LiveId" clId="{1CBE4B58-EBF5-4CEF-A7EF-7DFA88968A64}" dt="2020-08-30T07:12:56.123" v="1629"/>
          <ac:spMkLst>
            <pc:docMk/>
            <pc:sldMk cId="1490481422" sldId="275"/>
            <ac:spMk id="9" creationId="{B5439FEC-9A23-4E00-A28C-69EA2E89BD4D}"/>
          </ac:spMkLst>
        </pc:spChg>
        <pc:spChg chg="add del mod">
          <ac:chgData name="明 扬" userId="d4eb6731003802da" providerId="LiveId" clId="{1CBE4B58-EBF5-4CEF-A7EF-7DFA88968A64}" dt="2020-08-30T07:13:13.693" v="1633" actId="478"/>
          <ac:spMkLst>
            <pc:docMk/>
            <pc:sldMk cId="1490481422" sldId="275"/>
            <ac:spMk id="10" creationId="{6C2C33FD-96C6-41DE-AC80-068708AF3A64}"/>
          </ac:spMkLst>
        </pc:spChg>
        <pc:spChg chg="add del mod">
          <ac:chgData name="明 扬" userId="d4eb6731003802da" providerId="LiveId" clId="{1CBE4B58-EBF5-4CEF-A7EF-7DFA88968A64}" dt="2020-08-30T07:13:44.479" v="1639" actId="478"/>
          <ac:spMkLst>
            <pc:docMk/>
            <pc:sldMk cId="1490481422" sldId="275"/>
            <ac:spMk id="11" creationId="{713D80A0-1B8C-4775-9BC3-C4D78362042C}"/>
          </ac:spMkLst>
        </pc:spChg>
        <pc:spChg chg="add del mod">
          <ac:chgData name="明 扬" userId="d4eb6731003802da" providerId="LiveId" clId="{1CBE4B58-EBF5-4CEF-A7EF-7DFA88968A64}" dt="2020-08-30T07:14:41.263" v="1644" actId="478"/>
          <ac:spMkLst>
            <pc:docMk/>
            <pc:sldMk cId="1490481422" sldId="275"/>
            <ac:spMk id="12" creationId="{7DD7C877-0C4D-4F8A-8C05-196050568188}"/>
          </ac:spMkLst>
        </pc:spChg>
        <pc:spChg chg="add del mod">
          <ac:chgData name="明 扬" userId="d4eb6731003802da" providerId="LiveId" clId="{1CBE4B58-EBF5-4CEF-A7EF-7DFA88968A64}" dt="2020-08-30T07:15:19.433" v="1649" actId="478"/>
          <ac:spMkLst>
            <pc:docMk/>
            <pc:sldMk cId="1490481422" sldId="275"/>
            <ac:spMk id="13" creationId="{8FFBBD75-27AF-4310-9086-2EEAC4249EC0}"/>
          </ac:spMkLst>
        </pc:spChg>
        <pc:spChg chg="add del mod">
          <ac:chgData name="明 扬" userId="d4eb6731003802da" providerId="LiveId" clId="{1CBE4B58-EBF5-4CEF-A7EF-7DFA88968A64}" dt="2020-08-30T07:16:23.325" v="1672" actId="478"/>
          <ac:spMkLst>
            <pc:docMk/>
            <pc:sldMk cId="1490481422" sldId="275"/>
            <ac:spMk id="14" creationId="{83BE2F01-D41D-4C36-A27F-A419BCFC05A2}"/>
          </ac:spMkLst>
        </pc:spChg>
        <pc:spChg chg="add del mod">
          <ac:chgData name="明 扬" userId="d4eb6731003802da" providerId="LiveId" clId="{1CBE4B58-EBF5-4CEF-A7EF-7DFA88968A64}" dt="2020-08-30T07:16:22.478" v="1671" actId="478"/>
          <ac:spMkLst>
            <pc:docMk/>
            <pc:sldMk cId="1490481422" sldId="275"/>
            <ac:spMk id="15" creationId="{E14789AF-5685-4383-A23E-93530F7BA495}"/>
          </ac:spMkLst>
        </pc:spChg>
        <pc:spChg chg="add del mod">
          <ac:chgData name="明 扬" userId="d4eb6731003802da" providerId="LiveId" clId="{1CBE4B58-EBF5-4CEF-A7EF-7DFA88968A64}" dt="2020-08-30T07:46:01.854" v="1714" actId="478"/>
          <ac:spMkLst>
            <pc:docMk/>
            <pc:sldMk cId="1490481422" sldId="275"/>
            <ac:spMk id="16" creationId="{4BACE932-3B55-44D1-8C4F-B31BFA74A814}"/>
          </ac:spMkLst>
        </pc:spChg>
        <pc:spChg chg="add del mod">
          <ac:chgData name="明 扬" userId="d4eb6731003802da" providerId="LiveId" clId="{1CBE4B58-EBF5-4CEF-A7EF-7DFA88968A64}" dt="2020-08-30T07:46:24.600" v="1720" actId="478"/>
          <ac:spMkLst>
            <pc:docMk/>
            <pc:sldMk cId="1490481422" sldId="275"/>
            <ac:spMk id="17" creationId="{38D3A2F2-97FE-4AAA-AD9B-E70AAC7E7F32}"/>
          </ac:spMkLst>
        </pc:spChg>
      </pc:sldChg>
      <pc:sldChg chg="delSp modSp new mod ord">
        <pc:chgData name="明 扬" userId="d4eb6731003802da" providerId="LiveId" clId="{1CBE4B58-EBF5-4CEF-A7EF-7DFA88968A64}" dt="2020-09-03T13:53:59.579" v="4733" actId="207"/>
        <pc:sldMkLst>
          <pc:docMk/>
          <pc:sldMk cId="3065870021" sldId="276"/>
        </pc:sldMkLst>
        <pc:spChg chg="mod">
          <ac:chgData name="明 扬" userId="d4eb6731003802da" providerId="LiveId" clId="{1CBE4B58-EBF5-4CEF-A7EF-7DFA88968A64}" dt="2020-08-30T07:23:25.370" v="1703"/>
          <ac:spMkLst>
            <pc:docMk/>
            <pc:sldMk cId="3065870021" sldId="276"/>
            <ac:spMk id="2" creationId="{5EBEEE35-4BB0-4DBA-9813-AB1BA5CE18CF}"/>
          </ac:spMkLst>
        </pc:spChg>
        <pc:spChg chg="del">
          <ac:chgData name="明 扬" userId="d4eb6731003802da" providerId="LiveId" clId="{1CBE4B58-EBF5-4CEF-A7EF-7DFA88968A64}" dt="2020-08-30T07:23:37.561" v="1708" actId="478"/>
          <ac:spMkLst>
            <pc:docMk/>
            <pc:sldMk cId="3065870021" sldId="276"/>
            <ac:spMk id="3" creationId="{509C18FE-7B87-41C2-976D-B8A4E5C454FA}"/>
          </ac:spMkLst>
        </pc:spChg>
        <pc:spChg chg="mod">
          <ac:chgData name="明 扬" userId="d4eb6731003802da" providerId="LiveId" clId="{1CBE4B58-EBF5-4CEF-A7EF-7DFA88968A64}" dt="2020-09-03T13:53:59.579" v="4733" actId="207"/>
          <ac:spMkLst>
            <pc:docMk/>
            <pc:sldMk cId="3065870021" sldId="276"/>
            <ac:spMk id="3" creationId="{E085F973-FA59-4A8F-BC60-9B4850EA4888}"/>
          </ac:spMkLst>
        </pc:spChg>
        <pc:spChg chg="mod">
          <ac:chgData name="明 扬" userId="d4eb6731003802da" providerId="LiveId" clId="{1CBE4B58-EBF5-4CEF-A7EF-7DFA88968A64}" dt="2020-09-03T13:53:59.579" v="4733" actId="207"/>
          <ac:spMkLst>
            <pc:docMk/>
            <pc:sldMk cId="3065870021" sldId="276"/>
            <ac:spMk id="4" creationId="{834EB154-E903-4364-BD10-781573E7B311}"/>
          </ac:spMkLst>
        </pc:spChg>
      </pc:sldChg>
      <pc:sldChg chg="modSp ord">
        <pc:chgData name="明 扬" userId="d4eb6731003802da" providerId="LiveId" clId="{1CBE4B58-EBF5-4CEF-A7EF-7DFA88968A64}" dt="2020-09-03T13:53:53.070" v="4732" actId="207"/>
        <pc:sldMkLst>
          <pc:docMk/>
          <pc:sldMk cId="3244406942" sldId="277"/>
        </pc:sldMkLst>
        <pc:spChg chg="mod">
          <ac:chgData name="明 扬" userId="d4eb6731003802da" providerId="LiveId" clId="{1CBE4B58-EBF5-4CEF-A7EF-7DFA88968A64}" dt="2020-09-03T13:53:53.070" v="4732" actId="207"/>
          <ac:spMkLst>
            <pc:docMk/>
            <pc:sldMk cId="3244406942" sldId="277"/>
            <ac:spMk id="4" creationId="{32EE39F7-5CBF-4799-820E-2F74067D0F7E}"/>
          </ac:spMkLst>
        </pc:spChg>
        <pc:spChg chg="mod">
          <ac:chgData name="明 扬" userId="d4eb6731003802da" providerId="LiveId" clId="{1CBE4B58-EBF5-4CEF-A7EF-7DFA88968A64}" dt="2020-09-03T13:53:53.070" v="4732" actId="207"/>
          <ac:spMkLst>
            <pc:docMk/>
            <pc:sldMk cId="3244406942" sldId="277"/>
            <ac:spMk id="5" creationId="{F5523C22-A00F-46FC-AAE1-8B8CB5977CA0}"/>
          </ac:spMkLst>
        </pc:spChg>
      </pc:sldChg>
      <pc:sldChg chg="modSp mod ord modAnim modNotesTx">
        <pc:chgData name="明 扬" userId="d4eb6731003802da" providerId="LiveId" clId="{1CBE4B58-EBF5-4CEF-A7EF-7DFA88968A64}" dt="2020-09-03T13:53:46.717" v="4731" actId="207"/>
        <pc:sldMkLst>
          <pc:docMk/>
          <pc:sldMk cId="1377332988" sldId="278"/>
        </pc:sldMkLst>
        <pc:spChg chg="mod">
          <ac:chgData name="明 扬" userId="d4eb6731003802da" providerId="LiveId" clId="{1CBE4B58-EBF5-4CEF-A7EF-7DFA88968A64}" dt="2020-08-31T12:55:05.119" v="1791" actId="20577"/>
          <ac:spMkLst>
            <pc:docMk/>
            <pc:sldMk cId="1377332988" sldId="278"/>
            <ac:spMk id="2" creationId="{990507EC-965E-4682-9768-AD91B50D3BDC}"/>
          </ac:spMkLst>
        </pc:spChg>
        <pc:spChg chg="mod">
          <ac:chgData name="明 扬" userId="d4eb6731003802da" providerId="LiveId" clId="{1CBE4B58-EBF5-4CEF-A7EF-7DFA88968A64}" dt="2020-09-03T13:53:46.717" v="4731" actId="207"/>
          <ac:spMkLst>
            <pc:docMk/>
            <pc:sldMk cId="1377332988" sldId="278"/>
            <ac:spMk id="4" creationId="{BB424DCD-4B68-4F53-8B8A-DC18727C8956}"/>
          </ac:spMkLst>
        </pc:spChg>
        <pc:spChg chg="mod">
          <ac:chgData name="明 扬" userId="d4eb6731003802da" providerId="LiveId" clId="{1CBE4B58-EBF5-4CEF-A7EF-7DFA88968A64}" dt="2020-09-03T13:53:46.717" v="4731" actId="207"/>
          <ac:spMkLst>
            <pc:docMk/>
            <pc:sldMk cId="1377332988" sldId="278"/>
            <ac:spMk id="7" creationId="{13BF0D2C-5346-4E5D-920E-D4C6A4632EF4}"/>
          </ac:spMkLst>
        </pc:spChg>
      </pc:sldChg>
      <pc:sldChg chg="modSp del mod">
        <pc:chgData name="明 扬" userId="d4eb6731003802da" providerId="LiveId" clId="{1CBE4B58-EBF5-4CEF-A7EF-7DFA88968A64}" dt="2020-08-31T12:57:57.064" v="1801" actId="2696"/>
        <pc:sldMkLst>
          <pc:docMk/>
          <pc:sldMk cId="1470187822" sldId="279"/>
        </pc:sldMkLst>
        <pc:spChg chg="mod">
          <ac:chgData name="明 扬" userId="d4eb6731003802da" providerId="LiveId" clId="{1CBE4B58-EBF5-4CEF-A7EF-7DFA88968A64}" dt="2020-08-31T12:36:40.295" v="1770"/>
          <ac:spMkLst>
            <pc:docMk/>
            <pc:sldMk cId="1470187822" sldId="279"/>
            <ac:spMk id="2" creationId="{990507EC-965E-4682-9768-AD91B50D3BDC}"/>
          </ac:spMkLst>
        </pc:spChg>
        <pc:spChg chg="mod">
          <ac:chgData name="明 扬" userId="d4eb6731003802da" providerId="LiveId" clId="{1CBE4B58-EBF5-4CEF-A7EF-7DFA88968A64}" dt="2020-08-31T12:15:36.024" v="1728" actId="2710"/>
          <ac:spMkLst>
            <pc:docMk/>
            <pc:sldMk cId="1470187822" sldId="279"/>
            <ac:spMk id="4" creationId="{BB424DCD-4B68-4F53-8B8A-DC18727C8956}"/>
          </ac:spMkLst>
        </pc:spChg>
        <pc:spChg chg="mod">
          <ac:chgData name="明 扬" userId="d4eb6731003802da" providerId="LiveId" clId="{1CBE4B58-EBF5-4CEF-A7EF-7DFA88968A64}" dt="2020-08-31T12:15:36.024" v="1728" actId="2710"/>
          <ac:spMkLst>
            <pc:docMk/>
            <pc:sldMk cId="1470187822" sldId="279"/>
            <ac:spMk id="7" creationId="{13BF0D2C-5346-4E5D-920E-D4C6A4632EF4}"/>
          </ac:spMkLst>
        </pc:spChg>
      </pc:sldChg>
      <pc:sldChg chg="addSp modSp mod ord modAnim modNotesTx">
        <pc:chgData name="明 扬" userId="d4eb6731003802da" providerId="LiveId" clId="{1CBE4B58-EBF5-4CEF-A7EF-7DFA88968A64}" dt="2020-09-03T15:51:07.592" v="5598"/>
        <pc:sldMkLst>
          <pc:docMk/>
          <pc:sldMk cId="1187104965" sldId="280"/>
        </pc:sldMkLst>
        <pc:spChg chg="mod">
          <ac:chgData name="明 扬" userId="d4eb6731003802da" providerId="LiveId" clId="{1CBE4B58-EBF5-4CEF-A7EF-7DFA88968A64}" dt="2020-09-03T13:53:11.662" v="4726" actId="207"/>
          <ac:spMkLst>
            <pc:docMk/>
            <pc:sldMk cId="1187104965" sldId="280"/>
            <ac:spMk id="4" creationId="{BB424DCD-4B68-4F53-8B8A-DC18727C8956}"/>
          </ac:spMkLst>
        </pc:spChg>
        <pc:spChg chg="add mod">
          <ac:chgData name="明 扬" userId="d4eb6731003802da" providerId="LiveId" clId="{1CBE4B58-EBF5-4CEF-A7EF-7DFA88968A64}" dt="2020-09-03T15:23:42.787" v="5374"/>
          <ac:spMkLst>
            <pc:docMk/>
            <pc:sldMk cId="1187104965" sldId="280"/>
            <ac:spMk id="6" creationId="{932CD5B9-8698-4933-AB2D-EB7DBECBA5CA}"/>
          </ac:spMkLst>
        </pc:spChg>
        <pc:spChg chg="mod">
          <ac:chgData name="明 扬" userId="d4eb6731003802da" providerId="LiveId" clId="{1CBE4B58-EBF5-4CEF-A7EF-7DFA88968A64}" dt="2020-09-03T13:53:11.662" v="4726" actId="207"/>
          <ac:spMkLst>
            <pc:docMk/>
            <pc:sldMk cId="1187104965" sldId="280"/>
            <ac:spMk id="7" creationId="{13BF0D2C-5346-4E5D-920E-D4C6A4632EF4}"/>
          </ac:spMkLst>
        </pc:spChg>
      </pc:sldChg>
      <pc:sldChg chg="modSp mod ord">
        <pc:chgData name="明 扬" userId="d4eb6731003802da" providerId="LiveId" clId="{1CBE4B58-EBF5-4CEF-A7EF-7DFA88968A64}" dt="2020-09-02T14:26:15.611" v="3592"/>
        <pc:sldMkLst>
          <pc:docMk/>
          <pc:sldMk cId="3269111575" sldId="281"/>
        </pc:sldMkLst>
        <pc:spChg chg="mod">
          <ac:chgData name="明 扬" userId="d4eb6731003802da" providerId="LiveId" clId="{1CBE4B58-EBF5-4CEF-A7EF-7DFA88968A64}" dt="2020-09-01T13:18:42.337" v="2869" actId="20577"/>
          <ac:spMkLst>
            <pc:docMk/>
            <pc:sldMk cId="3269111575" sldId="281"/>
            <ac:spMk id="3" creationId="{E03D9BF1-F8F5-45B9-9056-34CD2174C88B}"/>
          </ac:spMkLst>
        </pc:spChg>
      </pc:sldChg>
      <pc:sldChg chg="addSp delSp modSp mod ord modAnim modNotesTx">
        <pc:chgData name="明 扬" userId="d4eb6731003802da" providerId="LiveId" clId="{1CBE4B58-EBF5-4CEF-A7EF-7DFA88968A64}" dt="2020-09-03T15:50:53.136" v="5595"/>
        <pc:sldMkLst>
          <pc:docMk/>
          <pc:sldMk cId="1979813239" sldId="282"/>
        </pc:sldMkLst>
        <pc:spChg chg="add mod">
          <ac:chgData name="明 扬" userId="d4eb6731003802da" providerId="LiveId" clId="{1CBE4B58-EBF5-4CEF-A7EF-7DFA88968A64}" dt="2020-08-31T12:56:58.947" v="1797" actId="207"/>
          <ac:spMkLst>
            <pc:docMk/>
            <pc:sldMk cId="1979813239" sldId="282"/>
            <ac:spMk id="3" creationId="{33EB7E9C-81F9-4303-B76E-3713DFB2B361}"/>
          </ac:spMkLst>
        </pc:spChg>
        <pc:spChg chg="mod">
          <ac:chgData name="明 扬" userId="d4eb6731003802da" providerId="LiveId" clId="{1CBE4B58-EBF5-4CEF-A7EF-7DFA88968A64}" dt="2020-09-03T13:53:40.327" v="4730" actId="207"/>
          <ac:spMkLst>
            <pc:docMk/>
            <pc:sldMk cId="1979813239" sldId="282"/>
            <ac:spMk id="4" creationId="{D514A698-B406-2C4B-92B4-E8092ACAA125}"/>
          </ac:spMkLst>
        </pc:spChg>
        <pc:spChg chg="mod">
          <ac:chgData name="明 扬" userId="d4eb6731003802da" providerId="LiveId" clId="{1CBE4B58-EBF5-4CEF-A7EF-7DFA88968A64}" dt="2020-09-03T13:53:40.327" v="4730" actId="207"/>
          <ac:spMkLst>
            <pc:docMk/>
            <pc:sldMk cId="1979813239" sldId="282"/>
            <ac:spMk id="5" creationId="{5F4BAD32-3B9E-194F-87EC-0DED3AE3234B}"/>
          </ac:spMkLst>
        </pc:spChg>
        <pc:spChg chg="add del mod">
          <ac:chgData name="明 扬" userId="d4eb6731003802da" providerId="LiveId" clId="{1CBE4B58-EBF5-4CEF-A7EF-7DFA88968A64}" dt="2020-09-03T15:06:46.604" v="5236" actId="478"/>
          <ac:spMkLst>
            <pc:docMk/>
            <pc:sldMk cId="1979813239" sldId="282"/>
            <ac:spMk id="8" creationId="{CA4C1621-B5EF-42BF-ABF1-BC9BB167D313}"/>
          </ac:spMkLst>
        </pc:spChg>
        <pc:spChg chg="add del mod">
          <ac:chgData name="明 扬" userId="d4eb6731003802da" providerId="LiveId" clId="{1CBE4B58-EBF5-4CEF-A7EF-7DFA88968A64}" dt="2020-09-03T15:16:13.751" v="5269" actId="478"/>
          <ac:spMkLst>
            <pc:docMk/>
            <pc:sldMk cId="1979813239" sldId="282"/>
            <ac:spMk id="10" creationId="{2D818A25-CE9B-4F4F-AA3D-49AFCE7E21BD}"/>
          </ac:spMkLst>
        </pc:spChg>
        <pc:spChg chg="add mod">
          <ac:chgData name="明 扬" userId="d4eb6731003802da" providerId="LiveId" clId="{1CBE4B58-EBF5-4CEF-A7EF-7DFA88968A64}" dt="2020-09-03T15:23:29.970" v="5368"/>
          <ac:spMkLst>
            <pc:docMk/>
            <pc:sldMk cId="1979813239" sldId="282"/>
            <ac:spMk id="11" creationId="{6DC3EA2D-3CAA-4B06-A81F-DC2E5C31D8FF}"/>
          </ac:spMkLst>
        </pc:spChg>
      </pc:sldChg>
      <pc:sldChg chg="addSp modSp mod ord modAnim modNotesTx">
        <pc:chgData name="明 扬" userId="d4eb6731003802da" providerId="LiveId" clId="{1CBE4B58-EBF5-4CEF-A7EF-7DFA88968A64}" dt="2020-09-03T15:50:57.680" v="5596"/>
        <pc:sldMkLst>
          <pc:docMk/>
          <pc:sldMk cId="198890779" sldId="283"/>
        </pc:sldMkLst>
        <pc:spChg chg="mod">
          <ac:chgData name="明 扬" userId="d4eb6731003802da" providerId="LiveId" clId="{1CBE4B58-EBF5-4CEF-A7EF-7DFA88968A64}" dt="2020-08-31T12:36:56.762" v="1781"/>
          <ac:spMkLst>
            <pc:docMk/>
            <pc:sldMk cId="198890779" sldId="283"/>
            <ac:spMk id="2" creationId="{C2B7C3C7-A659-45DF-9C94-8D8BEC833B0A}"/>
          </ac:spMkLst>
        </pc:spChg>
        <pc:spChg chg="mod">
          <ac:chgData name="明 扬" userId="d4eb6731003802da" providerId="LiveId" clId="{1CBE4B58-EBF5-4CEF-A7EF-7DFA88968A64}" dt="2020-09-03T13:53:33.355" v="4729" actId="207"/>
          <ac:spMkLst>
            <pc:docMk/>
            <pc:sldMk cId="198890779" sldId="283"/>
            <ac:spMk id="4" creationId="{64FB1102-0767-3E46-8930-0B6561247B67}"/>
          </ac:spMkLst>
        </pc:spChg>
        <pc:spChg chg="mod">
          <ac:chgData name="明 扬" userId="d4eb6731003802da" providerId="LiveId" clId="{1CBE4B58-EBF5-4CEF-A7EF-7DFA88968A64}" dt="2020-09-03T13:53:33.355" v="4729" actId="207"/>
          <ac:spMkLst>
            <pc:docMk/>
            <pc:sldMk cId="198890779" sldId="283"/>
            <ac:spMk id="5" creationId="{3183AC03-BE40-6445-8642-97D20D5E768C}"/>
          </ac:spMkLst>
        </pc:spChg>
        <pc:spChg chg="add mod">
          <ac:chgData name="明 扬" userId="d4eb6731003802da" providerId="LiveId" clId="{1CBE4B58-EBF5-4CEF-A7EF-7DFA88968A64}" dt="2020-09-03T15:23:34.965" v="5371"/>
          <ac:spMkLst>
            <pc:docMk/>
            <pc:sldMk cId="198890779" sldId="283"/>
            <ac:spMk id="7" creationId="{93BF0867-A9B9-40D8-BA10-AC46E8CF8C70}"/>
          </ac:spMkLst>
        </pc:spChg>
      </pc:sldChg>
      <pc:sldChg chg="modSp del mod ord modNotesTx">
        <pc:chgData name="明 扬" userId="d4eb6731003802da" providerId="LiveId" clId="{1CBE4B58-EBF5-4CEF-A7EF-7DFA88968A64}" dt="2020-09-01T13:18:46.392" v="2870" actId="2696"/>
        <pc:sldMkLst>
          <pc:docMk/>
          <pc:sldMk cId="3821190851" sldId="284"/>
        </pc:sldMkLst>
        <pc:spChg chg="mod">
          <ac:chgData name="明 扬" userId="d4eb6731003802da" providerId="LiveId" clId="{1CBE4B58-EBF5-4CEF-A7EF-7DFA88968A64}" dt="2020-09-01T13:18:35.794" v="2865" actId="21"/>
          <ac:spMkLst>
            <pc:docMk/>
            <pc:sldMk cId="3821190851" sldId="284"/>
            <ac:spMk id="3" creationId="{6BA7431D-6DA2-8242-8C62-893413179E91}"/>
          </ac:spMkLst>
        </pc:spChg>
      </pc:sldChg>
      <pc:sldChg chg="addSp modSp mod modAnim modNotesTx">
        <pc:chgData name="明 扬" userId="d4eb6731003802da" providerId="LiveId" clId="{1CBE4B58-EBF5-4CEF-A7EF-7DFA88968A64}" dt="2020-09-03T15:59:59.676" v="5704" actId="1076"/>
        <pc:sldMkLst>
          <pc:docMk/>
          <pc:sldMk cId="2856118629" sldId="285"/>
        </pc:sldMkLst>
        <pc:spChg chg="mod">
          <ac:chgData name="明 扬" userId="d4eb6731003802da" providerId="LiveId" clId="{1CBE4B58-EBF5-4CEF-A7EF-7DFA88968A64}" dt="2020-09-03T15:59:02.506" v="5701" actId="20577"/>
          <ac:spMkLst>
            <pc:docMk/>
            <pc:sldMk cId="2856118629" sldId="285"/>
            <ac:spMk id="3" creationId="{684C56EC-E050-9A48-977C-6864D981F49B}"/>
          </ac:spMkLst>
        </pc:spChg>
        <pc:picChg chg="add mod">
          <ac:chgData name="明 扬" userId="d4eb6731003802da" providerId="LiveId" clId="{1CBE4B58-EBF5-4CEF-A7EF-7DFA88968A64}" dt="2020-09-03T15:59:59.676" v="5704" actId="1076"/>
          <ac:picMkLst>
            <pc:docMk/>
            <pc:sldMk cId="2856118629" sldId="285"/>
            <ac:picMk id="6146" creationId="{D081BFDC-0308-467F-8E3F-227DE987D6C0}"/>
          </ac:picMkLst>
        </pc:picChg>
      </pc:sldChg>
      <pc:sldChg chg="ord">
        <pc:chgData name="明 扬" userId="d4eb6731003802da" providerId="LiveId" clId="{1CBE4B58-EBF5-4CEF-A7EF-7DFA88968A64}" dt="2020-09-02T14:25:55.268" v="3589"/>
        <pc:sldMkLst>
          <pc:docMk/>
          <pc:sldMk cId="1316105292" sldId="286"/>
        </pc:sldMkLst>
      </pc:sldChg>
      <pc:sldChg chg="addSp delSp modSp mod modAnim modNotesTx">
        <pc:chgData name="明 扬" userId="d4eb6731003802da" providerId="LiveId" clId="{1CBE4B58-EBF5-4CEF-A7EF-7DFA88968A64}" dt="2020-09-03T15:51:14.838" v="5600"/>
        <pc:sldMkLst>
          <pc:docMk/>
          <pc:sldMk cId="426459283" sldId="288"/>
        </pc:sldMkLst>
        <pc:spChg chg="mod">
          <ac:chgData name="明 扬" userId="d4eb6731003802da" providerId="LiveId" clId="{1CBE4B58-EBF5-4CEF-A7EF-7DFA88968A64}" dt="2020-08-31T13:35:28.578" v="1913"/>
          <ac:spMkLst>
            <pc:docMk/>
            <pc:sldMk cId="426459283" sldId="288"/>
            <ac:spMk id="2" creationId="{990507EC-965E-4682-9768-AD91B50D3BDC}"/>
          </ac:spMkLst>
        </pc:spChg>
        <pc:spChg chg="add mod">
          <ac:chgData name="明 扬" userId="d4eb6731003802da" providerId="LiveId" clId="{1CBE4B58-EBF5-4CEF-A7EF-7DFA88968A64}" dt="2020-08-31T13:37:30.108" v="1933" actId="207"/>
          <ac:spMkLst>
            <pc:docMk/>
            <pc:sldMk cId="426459283" sldId="288"/>
            <ac:spMk id="3" creationId="{FDCD79CE-24DC-4BA5-B72B-20E1FB7B4874}"/>
          </ac:spMkLst>
        </pc:spChg>
        <pc:spChg chg="mod">
          <ac:chgData name="明 扬" userId="d4eb6731003802da" providerId="LiveId" clId="{1CBE4B58-EBF5-4CEF-A7EF-7DFA88968A64}" dt="2020-09-03T13:53:03.354" v="4725" actId="207"/>
          <ac:spMkLst>
            <pc:docMk/>
            <pc:sldMk cId="426459283" sldId="288"/>
            <ac:spMk id="4" creationId="{BB424DCD-4B68-4F53-8B8A-DC18727C8956}"/>
          </ac:spMkLst>
        </pc:spChg>
        <pc:spChg chg="add mod">
          <ac:chgData name="明 扬" userId="d4eb6731003802da" providerId="LiveId" clId="{1CBE4B58-EBF5-4CEF-A7EF-7DFA88968A64}" dt="2020-08-31T13:37:48.055" v="1936" actId="207"/>
          <ac:spMkLst>
            <pc:docMk/>
            <pc:sldMk cId="426459283" sldId="288"/>
            <ac:spMk id="6" creationId="{77816C2D-A929-4A26-95B8-70CD175176BA}"/>
          </ac:spMkLst>
        </pc:spChg>
        <pc:spChg chg="mod">
          <ac:chgData name="明 扬" userId="d4eb6731003802da" providerId="LiveId" clId="{1CBE4B58-EBF5-4CEF-A7EF-7DFA88968A64}" dt="2020-09-03T13:53:03.354" v="4725" actId="207"/>
          <ac:spMkLst>
            <pc:docMk/>
            <pc:sldMk cId="426459283" sldId="288"/>
            <ac:spMk id="7" creationId="{13BF0D2C-5346-4E5D-920E-D4C6A4632EF4}"/>
          </ac:spMkLst>
        </pc:spChg>
        <pc:spChg chg="add mod">
          <ac:chgData name="明 扬" userId="d4eb6731003802da" providerId="LiveId" clId="{1CBE4B58-EBF5-4CEF-A7EF-7DFA88968A64}" dt="2020-09-03T15:20:41.236" v="5319" actId="20577"/>
          <ac:spMkLst>
            <pc:docMk/>
            <pc:sldMk cId="426459283" sldId="288"/>
            <ac:spMk id="11" creationId="{0AACE1E2-4C3D-46FF-AECA-1A750F093D55}"/>
          </ac:spMkLst>
        </pc:spChg>
        <pc:picChg chg="add mod">
          <ac:chgData name="明 扬" userId="d4eb6731003802da" providerId="LiveId" clId="{1CBE4B58-EBF5-4CEF-A7EF-7DFA88968A64}" dt="2020-08-31T14:01:41.420" v="2035" actId="1076"/>
          <ac:picMkLst>
            <pc:docMk/>
            <pc:sldMk cId="426459283" sldId="288"/>
            <ac:picMk id="9" creationId="{556413DF-6CFE-401E-B8B2-B5964CCE761B}"/>
          </ac:picMkLst>
        </pc:picChg>
        <pc:picChg chg="add del mod">
          <ac:chgData name="明 扬" userId="d4eb6731003802da" providerId="LiveId" clId="{1CBE4B58-EBF5-4CEF-A7EF-7DFA88968A64}" dt="2020-08-31T14:11:58.621" v="2045" actId="478"/>
          <ac:picMkLst>
            <pc:docMk/>
            <pc:sldMk cId="426459283" sldId="288"/>
            <ac:picMk id="1026" creationId="{55CA01FF-1322-4AD1-A684-808CCE5689FB}"/>
          </ac:picMkLst>
        </pc:picChg>
        <pc:picChg chg="add mod">
          <ac:chgData name="明 扬" userId="d4eb6731003802da" providerId="LiveId" clId="{1CBE4B58-EBF5-4CEF-A7EF-7DFA88968A64}" dt="2020-08-31T14:12:14.599" v="2050" actId="1076"/>
          <ac:picMkLst>
            <pc:docMk/>
            <pc:sldMk cId="426459283" sldId="288"/>
            <ac:picMk id="1028" creationId="{D8A5050A-F0B0-4430-9EDD-976B79E2A4F4}"/>
          </ac:picMkLst>
        </pc:picChg>
      </pc:sldChg>
      <pc:sldChg chg="addSp delSp modSp new mod ord modAnim modNotesTx">
        <pc:chgData name="明 扬" userId="d4eb6731003802da" providerId="LiveId" clId="{1CBE4B58-EBF5-4CEF-A7EF-7DFA88968A64}" dt="2020-09-03T15:52:53.368" v="5615" actId="20577"/>
        <pc:sldMkLst>
          <pc:docMk/>
          <pc:sldMk cId="3099794060" sldId="289"/>
        </pc:sldMkLst>
        <pc:spChg chg="mod">
          <ac:chgData name="明 扬" userId="d4eb6731003802da" providerId="LiveId" clId="{1CBE4B58-EBF5-4CEF-A7EF-7DFA88968A64}" dt="2020-08-31T14:21:15.952" v="2069"/>
          <ac:spMkLst>
            <pc:docMk/>
            <pc:sldMk cId="3099794060" sldId="289"/>
            <ac:spMk id="2" creationId="{70811D84-1D43-4F21-99D0-B297A3EB1991}"/>
          </ac:spMkLst>
        </pc:spChg>
        <pc:spChg chg="del">
          <ac:chgData name="明 扬" userId="d4eb6731003802da" providerId="LiveId" clId="{1CBE4B58-EBF5-4CEF-A7EF-7DFA88968A64}" dt="2020-08-31T14:01:11.089" v="2025" actId="931"/>
          <ac:spMkLst>
            <pc:docMk/>
            <pc:sldMk cId="3099794060" sldId="289"/>
            <ac:spMk id="3" creationId="{68440FED-4257-4801-8615-442596B080D5}"/>
          </ac:spMkLst>
        </pc:spChg>
        <pc:spChg chg="add mod">
          <ac:chgData name="明 扬" userId="d4eb6731003802da" providerId="LiveId" clId="{1CBE4B58-EBF5-4CEF-A7EF-7DFA88968A64}" dt="2020-09-03T15:52:53.368" v="5615" actId="20577"/>
          <ac:spMkLst>
            <pc:docMk/>
            <pc:sldMk cId="3099794060" sldId="289"/>
            <ac:spMk id="4" creationId="{A6C0569C-9759-4254-A435-5A90CBDF25A1}"/>
          </ac:spMkLst>
        </pc:spChg>
        <pc:spChg chg="add del mod">
          <ac:chgData name="明 扬" userId="d4eb6731003802da" providerId="LiveId" clId="{1CBE4B58-EBF5-4CEF-A7EF-7DFA88968A64}" dt="2020-08-31T14:01:17.486" v="2028" actId="478"/>
          <ac:spMkLst>
            <pc:docMk/>
            <pc:sldMk cId="3099794060" sldId="289"/>
            <ac:spMk id="6" creationId="{32002174-A840-46A0-9F26-0A847FA644F7}"/>
          </ac:spMkLst>
        </pc:spChg>
        <pc:spChg chg="add del mod">
          <ac:chgData name="明 扬" userId="d4eb6731003802da" providerId="LiveId" clId="{1CBE4B58-EBF5-4CEF-A7EF-7DFA88968A64}" dt="2020-08-31T14:29:19.605" v="2263" actId="478"/>
          <ac:spMkLst>
            <pc:docMk/>
            <pc:sldMk cId="3099794060" sldId="289"/>
            <ac:spMk id="8" creationId="{02A777B9-0F83-4313-98E8-94A200DFFA2E}"/>
          </ac:spMkLst>
        </pc:spChg>
        <pc:spChg chg="add del mod">
          <ac:chgData name="明 扬" userId="d4eb6731003802da" providerId="LiveId" clId="{1CBE4B58-EBF5-4CEF-A7EF-7DFA88968A64}" dt="2020-08-31T14:24:17.881" v="2195" actId="478"/>
          <ac:spMkLst>
            <pc:docMk/>
            <pc:sldMk cId="3099794060" sldId="289"/>
            <ac:spMk id="9" creationId="{CCBE3468-7F0E-4BBD-B8CC-F20ED516F23A}"/>
          </ac:spMkLst>
        </pc:spChg>
        <pc:spChg chg="add mod">
          <ac:chgData name="明 扬" userId="d4eb6731003802da" providerId="LiveId" clId="{1CBE4B58-EBF5-4CEF-A7EF-7DFA88968A64}" dt="2020-08-31T14:26:25.775" v="2227" actId="164"/>
          <ac:spMkLst>
            <pc:docMk/>
            <pc:sldMk cId="3099794060" sldId="289"/>
            <ac:spMk id="10" creationId="{35F77A37-A8AD-4385-884E-1BB9D74AE14A}"/>
          </ac:spMkLst>
        </pc:spChg>
        <pc:spChg chg="add mod">
          <ac:chgData name="明 扬" userId="d4eb6731003802da" providerId="LiveId" clId="{1CBE4B58-EBF5-4CEF-A7EF-7DFA88968A64}" dt="2020-08-31T14:26:25.775" v="2227" actId="164"/>
          <ac:spMkLst>
            <pc:docMk/>
            <pc:sldMk cId="3099794060" sldId="289"/>
            <ac:spMk id="12" creationId="{23B21E85-5680-4FF2-AB63-0870A3786932}"/>
          </ac:spMkLst>
        </pc:spChg>
        <pc:spChg chg="add del mod">
          <ac:chgData name="明 扬" userId="d4eb6731003802da" providerId="LiveId" clId="{1CBE4B58-EBF5-4CEF-A7EF-7DFA88968A64}" dt="2020-08-31T14:25:44.916" v="2221" actId="478"/>
          <ac:spMkLst>
            <pc:docMk/>
            <pc:sldMk cId="3099794060" sldId="289"/>
            <ac:spMk id="13" creationId="{F93844F1-2118-47A5-8F66-72035539B7D5}"/>
          </ac:spMkLst>
        </pc:spChg>
        <pc:spChg chg="add mod">
          <ac:chgData name="明 扬" userId="d4eb6731003802da" providerId="LiveId" clId="{1CBE4B58-EBF5-4CEF-A7EF-7DFA88968A64}" dt="2020-08-31T14:29:31.405" v="2265" actId="1076"/>
          <ac:spMkLst>
            <pc:docMk/>
            <pc:sldMk cId="3099794060" sldId="289"/>
            <ac:spMk id="14" creationId="{A4F0E2D9-29D6-411E-B0AD-C1E2B7AC5FD4}"/>
          </ac:spMkLst>
        </pc:spChg>
        <pc:spChg chg="add mod">
          <ac:chgData name="明 扬" userId="d4eb6731003802da" providerId="LiveId" clId="{1CBE4B58-EBF5-4CEF-A7EF-7DFA88968A64}" dt="2020-08-31T14:29:31.405" v="2265" actId="1076"/>
          <ac:spMkLst>
            <pc:docMk/>
            <pc:sldMk cId="3099794060" sldId="289"/>
            <ac:spMk id="16" creationId="{AB2641F9-8362-4D52-81FE-9FEF129DA998}"/>
          </ac:spMkLst>
        </pc:spChg>
        <pc:spChg chg="add mod">
          <ac:chgData name="明 扬" userId="d4eb6731003802da" providerId="LiveId" clId="{1CBE4B58-EBF5-4CEF-A7EF-7DFA88968A64}" dt="2020-08-31T14:29:31.405" v="2265" actId="1076"/>
          <ac:spMkLst>
            <pc:docMk/>
            <pc:sldMk cId="3099794060" sldId="289"/>
            <ac:spMk id="17" creationId="{66D7B33B-C324-4415-9C95-3784528DCB73}"/>
          </ac:spMkLst>
        </pc:spChg>
        <pc:spChg chg="add mod">
          <ac:chgData name="明 扬" userId="d4eb6731003802da" providerId="LiveId" clId="{1CBE4B58-EBF5-4CEF-A7EF-7DFA88968A64}" dt="2020-08-31T14:52:08.539" v="2273"/>
          <ac:spMkLst>
            <pc:docMk/>
            <pc:sldMk cId="3099794060" sldId="289"/>
            <ac:spMk id="19" creationId="{C0909784-4396-4EC3-B5F2-263ADE2D101C}"/>
          </ac:spMkLst>
        </pc:spChg>
        <pc:spChg chg="mod">
          <ac:chgData name="明 扬" userId="d4eb6731003802da" providerId="LiveId" clId="{1CBE4B58-EBF5-4CEF-A7EF-7DFA88968A64}" dt="2020-08-31T14:29:03.215" v="2253"/>
          <ac:spMkLst>
            <pc:docMk/>
            <pc:sldMk cId="3099794060" sldId="289"/>
            <ac:spMk id="21" creationId="{7174D581-4034-4E51-B157-A4F13098D3A4}"/>
          </ac:spMkLst>
        </pc:spChg>
        <pc:spChg chg="mod">
          <ac:chgData name="明 扬" userId="d4eb6731003802da" providerId="LiveId" clId="{1CBE4B58-EBF5-4CEF-A7EF-7DFA88968A64}" dt="2020-08-31T14:29:03.215" v="2253"/>
          <ac:spMkLst>
            <pc:docMk/>
            <pc:sldMk cId="3099794060" sldId="289"/>
            <ac:spMk id="22" creationId="{BA548F5D-6B0B-4754-A8D1-D4F689F7846C}"/>
          </ac:spMkLst>
        </pc:spChg>
        <pc:spChg chg="add mod">
          <ac:chgData name="明 扬" userId="d4eb6731003802da" providerId="LiveId" clId="{1CBE4B58-EBF5-4CEF-A7EF-7DFA88968A64}" dt="2020-08-31T14:29:08.940" v="2257"/>
          <ac:spMkLst>
            <pc:docMk/>
            <pc:sldMk cId="3099794060" sldId="289"/>
            <ac:spMk id="23" creationId="{181234E8-9E47-4B00-8F50-88460C4F4A3F}"/>
          </ac:spMkLst>
        </pc:spChg>
        <pc:spChg chg="add mod">
          <ac:chgData name="明 扬" userId="d4eb6731003802da" providerId="LiveId" clId="{1CBE4B58-EBF5-4CEF-A7EF-7DFA88968A64}" dt="2020-08-31T14:29:05.932" v="2254" actId="1076"/>
          <ac:spMkLst>
            <pc:docMk/>
            <pc:sldMk cId="3099794060" sldId="289"/>
            <ac:spMk id="24" creationId="{73763724-7A36-4F02-ADB0-55CBB8A35FAB}"/>
          </ac:spMkLst>
        </pc:spChg>
        <pc:spChg chg="add mod">
          <ac:chgData name="明 扬" userId="d4eb6731003802da" providerId="LiveId" clId="{1CBE4B58-EBF5-4CEF-A7EF-7DFA88968A64}" dt="2020-08-31T14:29:05.932" v="2254" actId="1076"/>
          <ac:spMkLst>
            <pc:docMk/>
            <pc:sldMk cId="3099794060" sldId="289"/>
            <ac:spMk id="25" creationId="{982C2BF0-3E2E-49B4-B0A4-718F686BE06C}"/>
          </ac:spMkLst>
        </pc:spChg>
        <pc:spChg chg="add mod">
          <ac:chgData name="明 扬" userId="d4eb6731003802da" providerId="LiveId" clId="{1CBE4B58-EBF5-4CEF-A7EF-7DFA88968A64}" dt="2020-08-31T14:29:14.632" v="2262"/>
          <ac:spMkLst>
            <pc:docMk/>
            <pc:sldMk cId="3099794060" sldId="289"/>
            <ac:spMk id="26" creationId="{8A7E8F67-A4BD-4635-A2BC-E81BC61611E9}"/>
          </ac:spMkLst>
        </pc:spChg>
        <pc:spChg chg="add del mod">
          <ac:chgData name="明 扬" userId="d4eb6731003802da" providerId="LiveId" clId="{1CBE4B58-EBF5-4CEF-A7EF-7DFA88968A64}" dt="2020-08-31T14:29:22.208" v="2264" actId="478"/>
          <ac:spMkLst>
            <pc:docMk/>
            <pc:sldMk cId="3099794060" sldId="289"/>
            <ac:spMk id="28" creationId="{4CC54409-CEC0-4BA4-8F4F-4EC0A89B9DDE}"/>
          </ac:spMkLst>
        </pc:spChg>
        <pc:spChg chg="add del mod">
          <ac:chgData name="明 扬" userId="d4eb6731003802da" providerId="LiveId" clId="{1CBE4B58-EBF5-4CEF-A7EF-7DFA88968A64}" dt="2020-08-31T15:02:43.751" v="2363" actId="478"/>
          <ac:spMkLst>
            <pc:docMk/>
            <pc:sldMk cId="3099794060" sldId="289"/>
            <ac:spMk id="30" creationId="{6ADDD63E-30FA-40F5-9D06-C77F2D7C9008}"/>
          </ac:spMkLst>
        </pc:spChg>
        <pc:spChg chg="add del mod">
          <ac:chgData name="明 扬" userId="d4eb6731003802da" providerId="LiveId" clId="{1CBE4B58-EBF5-4CEF-A7EF-7DFA88968A64}" dt="2020-08-31T15:03:37.907" v="2371" actId="478"/>
          <ac:spMkLst>
            <pc:docMk/>
            <pc:sldMk cId="3099794060" sldId="289"/>
            <ac:spMk id="32" creationId="{7D62C835-635C-4B71-8EB2-899DAB89B99D}"/>
          </ac:spMkLst>
        </pc:spChg>
        <pc:spChg chg="add mod">
          <ac:chgData name="明 扬" userId="d4eb6731003802da" providerId="LiveId" clId="{1CBE4B58-EBF5-4CEF-A7EF-7DFA88968A64}" dt="2020-08-31T15:03:41.445" v="2372" actId="1076"/>
          <ac:spMkLst>
            <pc:docMk/>
            <pc:sldMk cId="3099794060" sldId="289"/>
            <ac:spMk id="33" creationId="{D917C22C-0421-4E87-BE43-B5AEDBB66D5A}"/>
          </ac:spMkLst>
        </pc:spChg>
        <pc:spChg chg="add mod">
          <ac:chgData name="明 扬" userId="d4eb6731003802da" providerId="LiveId" clId="{1CBE4B58-EBF5-4CEF-A7EF-7DFA88968A64}" dt="2020-08-31T15:03:59.972" v="2374" actId="1076"/>
          <ac:spMkLst>
            <pc:docMk/>
            <pc:sldMk cId="3099794060" sldId="289"/>
            <ac:spMk id="34" creationId="{181A83C1-CEC9-4E23-9606-C391ABA0642B}"/>
          </ac:spMkLst>
        </pc:spChg>
        <pc:spChg chg="add mod">
          <ac:chgData name="明 扬" userId="d4eb6731003802da" providerId="LiveId" clId="{1CBE4B58-EBF5-4CEF-A7EF-7DFA88968A64}" dt="2020-08-31T15:04:21.344" v="2376" actId="1076"/>
          <ac:spMkLst>
            <pc:docMk/>
            <pc:sldMk cId="3099794060" sldId="289"/>
            <ac:spMk id="36" creationId="{6130D17D-5145-4609-B6E7-A2FD8F29C353}"/>
          </ac:spMkLst>
        </pc:spChg>
        <pc:grpChg chg="add mod">
          <ac:chgData name="明 扬" userId="d4eb6731003802da" providerId="LiveId" clId="{1CBE4B58-EBF5-4CEF-A7EF-7DFA88968A64}" dt="2020-08-31T14:29:31.405" v="2265" actId="1076"/>
          <ac:grpSpMkLst>
            <pc:docMk/>
            <pc:sldMk cId="3099794060" sldId="289"/>
            <ac:grpSpMk id="15" creationId="{1CE102CF-529B-4BDC-8C7A-9E3707D009D1}"/>
          </ac:grpSpMkLst>
        </pc:grpChg>
        <pc:grpChg chg="add mod">
          <ac:chgData name="明 扬" userId="d4eb6731003802da" providerId="LiveId" clId="{1CBE4B58-EBF5-4CEF-A7EF-7DFA88968A64}" dt="2020-08-31T14:29:05.932" v="2254" actId="1076"/>
          <ac:grpSpMkLst>
            <pc:docMk/>
            <pc:sldMk cId="3099794060" sldId="289"/>
            <ac:grpSpMk id="20" creationId="{99CCEEA4-74B7-41F1-BBCB-C7D45FB7CC72}"/>
          </ac:grpSpMkLst>
        </pc:grpChg>
        <pc:picChg chg="add del mod">
          <ac:chgData name="明 扬" userId="d4eb6731003802da" providerId="LiveId" clId="{1CBE4B58-EBF5-4CEF-A7EF-7DFA88968A64}" dt="2020-08-31T14:01:20.493" v="2029" actId="21"/>
          <ac:picMkLst>
            <pc:docMk/>
            <pc:sldMk cId="3099794060" sldId="289"/>
            <ac:picMk id="5" creationId="{5BBFC122-4F23-4240-8CA9-C9513653D9CE}"/>
          </ac:picMkLst>
        </pc:picChg>
        <pc:picChg chg="add mod">
          <ac:chgData name="明 扬" userId="d4eb6731003802da" providerId="LiveId" clId="{1CBE4B58-EBF5-4CEF-A7EF-7DFA88968A64}" dt="2020-08-31T14:46:03.289" v="2269" actId="1076"/>
          <ac:picMkLst>
            <pc:docMk/>
            <pc:sldMk cId="3099794060" sldId="289"/>
            <ac:picMk id="29" creationId="{C5108EAE-3F09-4CB2-8726-CD90E5C523E0}"/>
          </ac:picMkLst>
        </pc:picChg>
        <pc:picChg chg="add mod">
          <ac:chgData name="明 扬" userId="d4eb6731003802da" providerId="LiveId" clId="{1CBE4B58-EBF5-4CEF-A7EF-7DFA88968A64}" dt="2020-08-31T15:05:21.889" v="2381" actId="1076"/>
          <ac:picMkLst>
            <pc:docMk/>
            <pc:sldMk cId="3099794060" sldId="289"/>
            <ac:picMk id="2050" creationId="{F69709EE-196D-4B56-9523-9C7027EEB1F8}"/>
          </ac:picMkLst>
        </pc:picChg>
      </pc:sldChg>
      <pc:sldChg chg="delSp del modNotesTx">
        <pc:chgData name="明 扬" userId="d4eb6731003802da" providerId="LiveId" clId="{1CBE4B58-EBF5-4CEF-A7EF-7DFA88968A64}" dt="2020-09-01T13:38:49.105" v="2929" actId="2696"/>
        <pc:sldMkLst>
          <pc:docMk/>
          <pc:sldMk cId="3226941334" sldId="292"/>
        </pc:sldMkLst>
        <pc:picChg chg="del">
          <ac:chgData name="明 扬" userId="d4eb6731003802da" providerId="LiveId" clId="{1CBE4B58-EBF5-4CEF-A7EF-7DFA88968A64}" dt="2020-09-01T13:38:39.701" v="2927" actId="21"/>
          <ac:picMkLst>
            <pc:docMk/>
            <pc:sldMk cId="3226941334" sldId="292"/>
            <ac:picMk id="3074" creationId="{AEA3AB47-8D7E-C143-9D15-2BA8BFD33F43}"/>
          </ac:picMkLst>
        </pc:picChg>
      </pc:sldChg>
      <pc:sldChg chg="ord">
        <pc:chgData name="明 扬" userId="d4eb6731003802da" providerId="LiveId" clId="{1CBE4B58-EBF5-4CEF-A7EF-7DFA88968A64}" dt="2020-09-02T14:25:55.268" v="3589"/>
        <pc:sldMkLst>
          <pc:docMk/>
          <pc:sldMk cId="2723015630" sldId="294"/>
        </pc:sldMkLst>
      </pc:sldChg>
      <pc:sldChg chg="addSp delSp modSp new mod ord modAnim modNotesTx">
        <pc:chgData name="明 扬" userId="d4eb6731003802da" providerId="LiveId" clId="{1CBE4B58-EBF5-4CEF-A7EF-7DFA88968A64}" dt="2020-09-03T15:51:03.222" v="5597"/>
        <pc:sldMkLst>
          <pc:docMk/>
          <pc:sldMk cId="3210752030" sldId="295"/>
        </pc:sldMkLst>
        <pc:spChg chg="mod">
          <ac:chgData name="明 扬" userId="d4eb6731003802da" providerId="LiveId" clId="{1CBE4B58-EBF5-4CEF-A7EF-7DFA88968A64}" dt="2020-09-01T13:05:07.980" v="2767"/>
          <ac:spMkLst>
            <pc:docMk/>
            <pc:sldMk cId="3210752030" sldId="295"/>
            <ac:spMk id="2" creationId="{3DA36FF1-138A-4C33-9E35-225E2D96940C}"/>
          </ac:spMkLst>
        </pc:spChg>
        <pc:spChg chg="del mod">
          <ac:chgData name="明 扬" userId="d4eb6731003802da" providerId="LiveId" clId="{1CBE4B58-EBF5-4CEF-A7EF-7DFA88968A64}" dt="2020-09-01T13:04:28.420" v="2749"/>
          <ac:spMkLst>
            <pc:docMk/>
            <pc:sldMk cId="3210752030" sldId="295"/>
            <ac:spMk id="3" creationId="{032A4F0F-2DEF-49FF-8C80-302728E587EF}"/>
          </ac:spMkLst>
        </pc:spChg>
        <pc:spChg chg="add mod">
          <ac:chgData name="明 扬" userId="d4eb6731003802da" providerId="LiveId" clId="{1CBE4B58-EBF5-4CEF-A7EF-7DFA88968A64}" dt="2020-09-03T13:53:27.587" v="4728" actId="207"/>
          <ac:spMkLst>
            <pc:docMk/>
            <pc:sldMk cId="3210752030" sldId="295"/>
            <ac:spMk id="4" creationId="{31F44340-3B30-4D9E-B0CB-3F9CFB972546}"/>
          </ac:spMkLst>
        </pc:spChg>
        <pc:spChg chg="add mod">
          <ac:chgData name="明 扬" userId="d4eb6731003802da" providerId="LiveId" clId="{1CBE4B58-EBF5-4CEF-A7EF-7DFA88968A64}" dt="2020-09-03T15:19:31.904" v="5282"/>
          <ac:spMkLst>
            <pc:docMk/>
            <pc:sldMk cId="3210752030" sldId="295"/>
            <ac:spMk id="5" creationId="{2FCBEA16-0D05-45C5-8946-9EFE594F55E2}"/>
          </ac:spMkLst>
        </pc:spChg>
        <pc:spChg chg="add mod">
          <ac:chgData name="明 扬" userId="d4eb6731003802da" providerId="LiveId" clId="{1CBE4B58-EBF5-4CEF-A7EF-7DFA88968A64}" dt="2020-09-01T13:13:21.865" v="2855" actId="1076"/>
          <ac:spMkLst>
            <pc:docMk/>
            <pc:sldMk cId="3210752030" sldId="295"/>
            <ac:spMk id="6" creationId="{711EE860-064C-4FA6-AEFD-1BC7C5D95637}"/>
          </ac:spMkLst>
        </pc:spChg>
        <pc:spChg chg="add del mod">
          <ac:chgData name="明 扬" userId="d4eb6731003802da" providerId="LiveId" clId="{1CBE4B58-EBF5-4CEF-A7EF-7DFA88968A64}" dt="2020-09-01T13:10:01.971" v="2775" actId="478"/>
          <ac:spMkLst>
            <pc:docMk/>
            <pc:sldMk cId="3210752030" sldId="295"/>
            <ac:spMk id="7" creationId="{4298C7F6-1103-473E-86F3-5906D5135A1D}"/>
          </ac:spMkLst>
        </pc:spChg>
        <pc:spChg chg="add mod">
          <ac:chgData name="明 扬" userId="d4eb6731003802da" providerId="LiveId" clId="{1CBE4B58-EBF5-4CEF-A7EF-7DFA88968A64}" dt="2020-09-01T13:13:59.171" v="2861" actId="1076"/>
          <ac:spMkLst>
            <pc:docMk/>
            <pc:sldMk cId="3210752030" sldId="295"/>
            <ac:spMk id="8" creationId="{1C1F1AF2-2572-416C-9DED-BE8EC837D5EC}"/>
          </ac:spMkLst>
        </pc:spChg>
        <pc:spChg chg="mod">
          <ac:chgData name="明 扬" userId="d4eb6731003802da" providerId="LiveId" clId="{1CBE4B58-EBF5-4CEF-A7EF-7DFA88968A64}" dt="2020-09-01T13:11:20.259" v="2795" actId="20577"/>
          <ac:spMkLst>
            <pc:docMk/>
            <pc:sldMk cId="3210752030" sldId="295"/>
            <ac:spMk id="10" creationId="{62A9B9CE-1224-45B7-9478-34EE6E85A688}"/>
          </ac:spMkLst>
        </pc:spChg>
        <pc:spChg chg="mod">
          <ac:chgData name="明 扬" userId="d4eb6731003802da" providerId="LiveId" clId="{1CBE4B58-EBF5-4CEF-A7EF-7DFA88968A64}" dt="2020-09-01T13:11:23.382" v="2797" actId="20577"/>
          <ac:spMkLst>
            <pc:docMk/>
            <pc:sldMk cId="3210752030" sldId="295"/>
            <ac:spMk id="11" creationId="{8F8F9147-D796-4CA3-9A0B-89962E8265CA}"/>
          </ac:spMkLst>
        </pc:spChg>
        <pc:spChg chg="mod">
          <ac:chgData name="明 扬" userId="d4eb6731003802da" providerId="LiveId" clId="{1CBE4B58-EBF5-4CEF-A7EF-7DFA88968A64}" dt="2020-09-01T13:11:25.800" v="2799" actId="20577"/>
          <ac:spMkLst>
            <pc:docMk/>
            <pc:sldMk cId="3210752030" sldId="295"/>
            <ac:spMk id="12" creationId="{432D0B90-FD32-4A04-AE57-00D024F66EA8}"/>
          </ac:spMkLst>
        </pc:spChg>
        <pc:spChg chg="add mod">
          <ac:chgData name="明 扬" userId="d4eb6731003802da" providerId="LiveId" clId="{1CBE4B58-EBF5-4CEF-A7EF-7DFA88968A64}" dt="2020-09-01T13:13:59.171" v="2861" actId="1076"/>
          <ac:spMkLst>
            <pc:docMk/>
            <pc:sldMk cId="3210752030" sldId="295"/>
            <ac:spMk id="14" creationId="{930F4247-BDB8-4842-AA8A-8FEE6A5D54BA}"/>
          </ac:spMkLst>
        </pc:spChg>
        <pc:spChg chg="mod">
          <ac:chgData name="明 扬" userId="d4eb6731003802da" providerId="LiveId" clId="{1CBE4B58-EBF5-4CEF-A7EF-7DFA88968A64}" dt="2020-09-01T13:12:08.783" v="2818" actId="20577"/>
          <ac:spMkLst>
            <pc:docMk/>
            <pc:sldMk cId="3210752030" sldId="295"/>
            <ac:spMk id="16" creationId="{4BB91591-DA0E-42C0-8778-C90535DDD73C}"/>
          </ac:spMkLst>
        </pc:spChg>
        <pc:spChg chg="mod">
          <ac:chgData name="明 扬" userId="d4eb6731003802da" providerId="LiveId" clId="{1CBE4B58-EBF5-4CEF-A7EF-7DFA88968A64}" dt="2020-09-01T13:12:23.172" v="2851" actId="20577"/>
          <ac:spMkLst>
            <pc:docMk/>
            <pc:sldMk cId="3210752030" sldId="295"/>
            <ac:spMk id="17" creationId="{DC345969-E40A-46AF-B6CC-2D0EEB1F55A2}"/>
          </ac:spMkLst>
        </pc:spChg>
        <pc:spChg chg="mod">
          <ac:chgData name="明 扬" userId="d4eb6731003802da" providerId="LiveId" clId="{1CBE4B58-EBF5-4CEF-A7EF-7DFA88968A64}" dt="2020-09-01T13:11:32.084" v="2801"/>
          <ac:spMkLst>
            <pc:docMk/>
            <pc:sldMk cId="3210752030" sldId="295"/>
            <ac:spMk id="18" creationId="{4B9190B5-0022-4B01-9659-FE7DA3D169C5}"/>
          </ac:spMkLst>
        </pc:spChg>
        <pc:grpChg chg="add mod">
          <ac:chgData name="明 扬" userId="d4eb6731003802da" providerId="LiveId" clId="{1CBE4B58-EBF5-4CEF-A7EF-7DFA88968A64}" dt="2020-09-01T13:13:59.171" v="2861" actId="1076"/>
          <ac:grpSpMkLst>
            <pc:docMk/>
            <pc:sldMk cId="3210752030" sldId="295"/>
            <ac:grpSpMk id="9" creationId="{29F49843-5060-463E-ABEE-107D7DE13DB0}"/>
          </ac:grpSpMkLst>
        </pc:grpChg>
        <pc:grpChg chg="add mod">
          <ac:chgData name="明 扬" userId="d4eb6731003802da" providerId="LiveId" clId="{1CBE4B58-EBF5-4CEF-A7EF-7DFA88968A64}" dt="2020-09-01T13:13:59.171" v="2861" actId="1076"/>
          <ac:grpSpMkLst>
            <pc:docMk/>
            <pc:sldMk cId="3210752030" sldId="295"/>
            <ac:grpSpMk id="15" creationId="{5DEDE87E-69F1-4840-825A-DF9A0C3D51FB}"/>
          </ac:grpSpMkLst>
        </pc:grpChg>
        <pc:cxnChg chg="add mod">
          <ac:chgData name="明 扬" userId="d4eb6731003802da" providerId="LiveId" clId="{1CBE4B58-EBF5-4CEF-A7EF-7DFA88968A64}" dt="2020-09-01T13:13:59.171" v="2861" actId="1076"/>
          <ac:cxnSpMkLst>
            <pc:docMk/>
            <pc:sldMk cId="3210752030" sldId="295"/>
            <ac:cxnSpMk id="13" creationId="{A7D5BF08-7DD4-453B-9BA2-3C4E7E8FCBA1}"/>
          </ac:cxnSpMkLst>
        </pc:cxnChg>
        <pc:cxnChg chg="add mod">
          <ac:chgData name="明 扬" userId="d4eb6731003802da" providerId="LiveId" clId="{1CBE4B58-EBF5-4CEF-A7EF-7DFA88968A64}" dt="2020-09-01T13:13:59.171" v="2861" actId="1076"/>
          <ac:cxnSpMkLst>
            <pc:docMk/>
            <pc:sldMk cId="3210752030" sldId="295"/>
            <ac:cxnSpMk id="19" creationId="{5A059CAD-F48F-4285-A1F5-ACE0F4B5067F}"/>
          </ac:cxnSpMkLst>
        </pc:cxnChg>
      </pc:sldChg>
      <pc:sldChg chg="addSp delSp modSp new mod setBg modAnim">
        <pc:chgData name="明 扬" userId="d4eb6731003802da" providerId="LiveId" clId="{1CBE4B58-EBF5-4CEF-A7EF-7DFA88968A64}" dt="2020-09-01T13:49:13.200" v="2935"/>
        <pc:sldMkLst>
          <pc:docMk/>
          <pc:sldMk cId="3780388206" sldId="296"/>
        </pc:sldMkLst>
        <pc:spChg chg="mod">
          <ac:chgData name="明 扬" userId="d4eb6731003802da" providerId="LiveId" clId="{1CBE4B58-EBF5-4CEF-A7EF-7DFA88968A64}" dt="2020-09-01T13:32:56.965" v="2919" actId="14100"/>
          <ac:spMkLst>
            <pc:docMk/>
            <pc:sldMk cId="3780388206" sldId="296"/>
            <ac:spMk id="2" creationId="{36431361-1D83-45AB-B663-7E9D5134DFBD}"/>
          </ac:spMkLst>
        </pc:spChg>
        <pc:spChg chg="del">
          <ac:chgData name="明 扬" userId="d4eb6731003802da" providerId="LiveId" clId="{1CBE4B58-EBF5-4CEF-A7EF-7DFA88968A64}" dt="2020-09-01T13:25:38.991" v="2884"/>
          <ac:spMkLst>
            <pc:docMk/>
            <pc:sldMk cId="3780388206" sldId="296"/>
            <ac:spMk id="3" creationId="{1547C4EA-C548-4CD4-A1D9-FA6D53479A07}"/>
          </ac:spMkLst>
        </pc:spChg>
        <pc:spChg chg="add del mod">
          <ac:chgData name="明 扬" userId="d4eb6731003802da" providerId="LiveId" clId="{1CBE4B58-EBF5-4CEF-A7EF-7DFA88968A64}" dt="2020-09-01T13:38:42.955" v="2928" actId="22"/>
          <ac:spMkLst>
            <pc:docMk/>
            <pc:sldMk cId="3780388206" sldId="296"/>
            <ac:spMk id="7" creationId="{4FD559F3-BD82-4415-AD9F-CB886BCB878C}"/>
          </ac:spMkLst>
        </pc:spChg>
        <pc:spChg chg="add del">
          <ac:chgData name="明 扬" userId="d4eb6731003802da" providerId="LiveId" clId="{1CBE4B58-EBF5-4CEF-A7EF-7DFA88968A64}" dt="2020-09-01T13:27:47.170" v="2903" actId="26606"/>
          <ac:spMkLst>
            <pc:docMk/>
            <pc:sldMk cId="3780388206" sldId="296"/>
            <ac:spMk id="10" creationId="{A29398BB-6F62-472B-88B2-8D942FEBFB20}"/>
          </ac:spMkLst>
        </pc:spChg>
        <pc:grpChg chg="add del">
          <ac:chgData name="明 扬" userId="d4eb6731003802da" providerId="LiveId" clId="{1CBE4B58-EBF5-4CEF-A7EF-7DFA88968A64}" dt="2020-09-01T13:27:47.170" v="2903" actId="26606"/>
          <ac:grpSpMkLst>
            <pc:docMk/>
            <pc:sldMk cId="3780388206" sldId="296"/>
            <ac:grpSpMk id="12" creationId="{0CEB5BCA-605E-4D26-BD18-648801C13F7A}"/>
          </ac:grpSpMkLst>
        </pc:grpChg>
        <pc:picChg chg="add del mod modCrop">
          <ac:chgData name="明 扬" userId="d4eb6731003802da" providerId="LiveId" clId="{1CBE4B58-EBF5-4CEF-A7EF-7DFA88968A64}" dt="2020-09-01T13:29:41.051" v="2904" actId="478"/>
          <ac:picMkLst>
            <pc:docMk/>
            <pc:sldMk cId="3780388206" sldId="296"/>
            <ac:picMk id="5" creationId="{00F55332-62FD-483B-B0FE-C9EB9941E9B8}"/>
          </ac:picMkLst>
        </pc:picChg>
        <pc:picChg chg="add mod modCrop">
          <ac:chgData name="明 扬" userId="d4eb6731003802da" providerId="LiveId" clId="{1CBE4B58-EBF5-4CEF-A7EF-7DFA88968A64}" dt="2020-09-01T13:32:49.645" v="2917" actId="1076"/>
          <ac:picMkLst>
            <pc:docMk/>
            <pc:sldMk cId="3780388206" sldId="296"/>
            <ac:picMk id="9" creationId="{8A3B5900-3814-4CE8-8D94-3005BAC48A0D}"/>
          </ac:picMkLst>
        </pc:picChg>
        <pc:picChg chg="add mod">
          <ac:chgData name="明 扬" userId="d4eb6731003802da" providerId="LiveId" clId="{1CBE4B58-EBF5-4CEF-A7EF-7DFA88968A64}" dt="2020-09-01T13:38:42.955" v="2928" actId="22"/>
          <ac:picMkLst>
            <pc:docMk/>
            <pc:sldMk cId="3780388206" sldId="296"/>
            <ac:picMk id="11" creationId="{D5868DE3-268D-4429-A1A0-7E71D3892031}"/>
          </ac:picMkLst>
        </pc:picChg>
      </pc:sldChg>
      <pc:sldChg chg="addSp delSp modSp new mod ord modAnim modNotesTx">
        <pc:chgData name="明 扬" userId="d4eb6731003802da" providerId="LiveId" clId="{1CBE4B58-EBF5-4CEF-A7EF-7DFA88968A64}" dt="2020-09-03T15:51:11.510" v="5599"/>
        <pc:sldMkLst>
          <pc:docMk/>
          <pc:sldMk cId="758602417" sldId="297"/>
        </pc:sldMkLst>
        <pc:spChg chg="del mod">
          <ac:chgData name="明 扬" userId="d4eb6731003802da" providerId="LiveId" clId="{1CBE4B58-EBF5-4CEF-A7EF-7DFA88968A64}" dt="2020-09-01T14:50:26.210" v="3009" actId="478"/>
          <ac:spMkLst>
            <pc:docMk/>
            <pc:sldMk cId="758602417" sldId="297"/>
            <ac:spMk id="2" creationId="{E6B480C8-27E3-4589-A7C9-C8D58FC406CB}"/>
          </ac:spMkLst>
        </pc:spChg>
        <pc:spChg chg="del">
          <ac:chgData name="明 扬" userId="d4eb6731003802da" providerId="LiveId" clId="{1CBE4B58-EBF5-4CEF-A7EF-7DFA88968A64}" dt="2020-09-01T14:36:15.341" v="2952" actId="478"/>
          <ac:spMkLst>
            <pc:docMk/>
            <pc:sldMk cId="758602417" sldId="297"/>
            <ac:spMk id="3" creationId="{97C8C209-2E5C-48BD-BE54-755FEAFAEEB6}"/>
          </ac:spMkLst>
        </pc:spChg>
        <pc:spChg chg="add mod">
          <ac:chgData name="明 扬" userId="d4eb6731003802da" providerId="LiveId" clId="{1CBE4B58-EBF5-4CEF-A7EF-7DFA88968A64}" dt="2020-09-03T15:23:47.905" v="5377"/>
          <ac:spMkLst>
            <pc:docMk/>
            <pc:sldMk cId="758602417" sldId="297"/>
            <ac:spMk id="3" creationId="{D30ABE38-85A5-423B-A824-890854980F7C}"/>
          </ac:spMkLst>
        </pc:spChg>
        <pc:spChg chg="add mod">
          <ac:chgData name="明 扬" userId="d4eb6731003802da" providerId="LiveId" clId="{1CBE4B58-EBF5-4CEF-A7EF-7DFA88968A64}" dt="2020-09-03T13:53:20.556" v="4727" actId="207"/>
          <ac:spMkLst>
            <pc:docMk/>
            <pc:sldMk cId="758602417" sldId="297"/>
            <ac:spMk id="4" creationId="{087AA67B-8DAD-4A26-91C7-A067FF22422F}"/>
          </ac:spMkLst>
        </pc:spChg>
        <pc:spChg chg="add del mod">
          <ac:chgData name="明 扬" userId="d4eb6731003802da" providerId="LiveId" clId="{1CBE4B58-EBF5-4CEF-A7EF-7DFA88968A64}" dt="2020-09-01T14:46:48.377" v="2995" actId="478"/>
          <ac:spMkLst>
            <pc:docMk/>
            <pc:sldMk cId="758602417" sldId="297"/>
            <ac:spMk id="5" creationId="{2601D029-C018-44AE-BB5C-F2D27E3FE1D1}"/>
          </ac:spMkLst>
        </pc:spChg>
        <pc:spChg chg="add mod">
          <ac:chgData name="明 扬" userId="d4eb6731003802da" providerId="LiveId" clId="{1CBE4B58-EBF5-4CEF-A7EF-7DFA88968A64}" dt="2020-09-03T13:53:20.556" v="4727" actId="207"/>
          <ac:spMkLst>
            <pc:docMk/>
            <pc:sldMk cId="758602417" sldId="297"/>
            <ac:spMk id="6" creationId="{B322BEB9-EFDF-4D1A-8141-A4AEA13A5255}"/>
          </ac:spMkLst>
        </pc:spChg>
        <pc:spChg chg="add del mod">
          <ac:chgData name="明 扬" userId="d4eb6731003802da" providerId="LiveId" clId="{1CBE4B58-EBF5-4CEF-A7EF-7DFA88968A64}" dt="2020-09-01T14:46:47.801" v="2994" actId="478"/>
          <ac:spMkLst>
            <pc:docMk/>
            <pc:sldMk cId="758602417" sldId="297"/>
            <ac:spMk id="7" creationId="{C3A4F36D-EF9A-4CF7-9CAA-2A26A2F5B83F}"/>
          </ac:spMkLst>
        </pc:spChg>
        <pc:spChg chg="add del mod">
          <ac:chgData name="明 扬" userId="d4eb6731003802da" providerId="LiveId" clId="{1CBE4B58-EBF5-4CEF-A7EF-7DFA88968A64}" dt="2020-09-01T14:50:57.140" v="3013" actId="478"/>
          <ac:spMkLst>
            <pc:docMk/>
            <pc:sldMk cId="758602417" sldId="297"/>
            <ac:spMk id="8" creationId="{82DF3346-ABBC-497E-AA18-E78B9B832AD0}"/>
          </ac:spMkLst>
        </pc:spChg>
        <pc:spChg chg="add del mod">
          <ac:chgData name="明 扬" userId="d4eb6731003802da" providerId="LiveId" clId="{1CBE4B58-EBF5-4CEF-A7EF-7DFA88968A64}" dt="2020-09-01T14:46:47.275" v="2993" actId="478"/>
          <ac:spMkLst>
            <pc:docMk/>
            <pc:sldMk cId="758602417" sldId="297"/>
            <ac:spMk id="9" creationId="{8258126D-2807-46C7-A2A8-31CFBEADAF94}"/>
          </ac:spMkLst>
        </pc:spChg>
        <pc:spChg chg="add del mod">
          <ac:chgData name="明 扬" userId="d4eb6731003802da" providerId="LiveId" clId="{1CBE4B58-EBF5-4CEF-A7EF-7DFA88968A64}" dt="2020-09-01T14:46:46.638" v="2992" actId="478"/>
          <ac:spMkLst>
            <pc:docMk/>
            <pc:sldMk cId="758602417" sldId="297"/>
            <ac:spMk id="10" creationId="{60BED9FE-EE09-4039-A2BE-3669604D5498}"/>
          </ac:spMkLst>
        </pc:spChg>
        <pc:spChg chg="add del mod">
          <ac:chgData name="明 扬" userId="d4eb6731003802da" providerId="LiveId" clId="{1CBE4B58-EBF5-4CEF-A7EF-7DFA88968A64}" dt="2020-09-01T14:48:49.636" v="3000" actId="478"/>
          <ac:spMkLst>
            <pc:docMk/>
            <pc:sldMk cId="758602417" sldId="297"/>
            <ac:spMk id="11" creationId="{7578B556-F8FC-4F2B-93CE-A178C05A83A2}"/>
          </ac:spMkLst>
        </pc:spChg>
        <pc:spChg chg="add del mod">
          <ac:chgData name="明 扬" userId="d4eb6731003802da" providerId="LiveId" clId="{1CBE4B58-EBF5-4CEF-A7EF-7DFA88968A64}" dt="2020-09-01T14:50:28.238" v="3010" actId="478"/>
          <ac:spMkLst>
            <pc:docMk/>
            <pc:sldMk cId="758602417" sldId="297"/>
            <ac:spMk id="13" creationId="{15046865-C373-4362-9555-43D289E0C94A}"/>
          </ac:spMkLst>
        </pc:spChg>
        <pc:spChg chg="add mod">
          <ac:chgData name="明 扬" userId="d4eb6731003802da" providerId="LiveId" clId="{1CBE4B58-EBF5-4CEF-A7EF-7DFA88968A64}" dt="2020-09-03T13:53:20.556" v="4727" actId="207"/>
          <ac:spMkLst>
            <pc:docMk/>
            <pc:sldMk cId="758602417" sldId="297"/>
            <ac:spMk id="14" creationId="{B6852891-999D-4892-861C-5851E0F095BD}"/>
          </ac:spMkLst>
        </pc:spChg>
        <pc:spChg chg="add del mod">
          <ac:chgData name="明 扬" userId="d4eb6731003802da" providerId="LiveId" clId="{1CBE4B58-EBF5-4CEF-A7EF-7DFA88968A64}" dt="2020-09-01T14:52:37.296" v="3032" actId="478"/>
          <ac:spMkLst>
            <pc:docMk/>
            <pc:sldMk cId="758602417" sldId="297"/>
            <ac:spMk id="15" creationId="{BD6820F2-D965-4DEA-B510-871AECBFE02D}"/>
          </ac:spMkLst>
        </pc:spChg>
        <pc:spChg chg="add del mod">
          <ac:chgData name="明 扬" userId="d4eb6731003802da" providerId="LiveId" clId="{1CBE4B58-EBF5-4CEF-A7EF-7DFA88968A64}" dt="2020-09-01T14:52:36.146" v="3031" actId="478"/>
          <ac:spMkLst>
            <pc:docMk/>
            <pc:sldMk cId="758602417" sldId="297"/>
            <ac:spMk id="16" creationId="{DBA9BE0D-6CB6-4EAF-9715-424D50F5712D}"/>
          </ac:spMkLst>
        </pc:spChg>
        <pc:spChg chg="add mod">
          <ac:chgData name="明 扬" userId="d4eb6731003802da" providerId="LiveId" clId="{1CBE4B58-EBF5-4CEF-A7EF-7DFA88968A64}" dt="2020-09-03T13:53:20.556" v="4727" actId="207"/>
          <ac:spMkLst>
            <pc:docMk/>
            <pc:sldMk cId="758602417" sldId="297"/>
            <ac:spMk id="17" creationId="{763AD5B6-6B78-47E6-B7A2-A92140E0235A}"/>
          </ac:spMkLst>
        </pc:spChg>
        <pc:spChg chg="add del mod">
          <ac:chgData name="明 扬" userId="d4eb6731003802da" providerId="LiveId" clId="{1CBE4B58-EBF5-4CEF-A7EF-7DFA88968A64}" dt="2020-09-01T15:07:57.064" v="3218" actId="478"/>
          <ac:spMkLst>
            <pc:docMk/>
            <pc:sldMk cId="758602417" sldId="297"/>
            <ac:spMk id="22" creationId="{FAB91786-598F-49E9-BD97-1FCB120988B2}"/>
          </ac:spMkLst>
        </pc:spChg>
        <pc:picChg chg="add mod">
          <ac:chgData name="明 扬" userId="d4eb6731003802da" providerId="LiveId" clId="{1CBE4B58-EBF5-4CEF-A7EF-7DFA88968A64}" dt="2020-09-01T15:10:55.239" v="3229" actId="1076"/>
          <ac:picMkLst>
            <pc:docMk/>
            <pc:sldMk cId="758602417" sldId="297"/>
            <ac:picMk id="3087" creationId="{8DEBE76D-5DC7-401E-AEAA-137B32F23D56}"/>
          </ac:picMkLst>
        </pc:picChg>
        <pc:cxnChg chg="add mod">
          <ac:chgData name="明 扬" userId="d4eb6731003802da" providerId="LiveId" clId="{1CBE4B58-EBF5-4CEF-A7EF-7DFA88968A64}" dt="2020-09-01T15:08:30.784" v="3221" actId="14100"/>
          <ac:cxnSpMkLst>
            <pc:docMk/>
            <pc:sldMk cId="758602417" sldId="297"/>
            <ac:cxnSpMk id="19" creationId="{A84CE8DF-E865-4F91-BF7C-D8E748F29BDE}"/>
          </ac:cxnSpMkLst>
        </pc:cxnChg>
        <pc:cxnChg chg="add mod">
          <ac:chgData name="明 扬" userId="d4eb6731003802da" providerId="LiveId" clId="{1CBE4B58-EBF5-4CEF-A7EF-7DFA88968A64}" dt="2020-09-01T15:08:34.002" v="3222" actId="14100"/>
          <ac:cxnSpMkLst>
            <pc:docMk/>
            <pc:sldMk cId="758602417" sldId="297"/>
            <ac:cxnSpMk id="21" creationId="{DCB9565F-6EA9-421A-9BFD-94BC4C8842F1}"/>
          </ac:cxnSpMkLst>
        </pc:cxnChg>
      </pc:sldChg>
      <pc:sldChg chg="addSp delSp modSp new del mod">
        <pc:chgData name="明 扬" userId="d4eb6731003802da" providerId="LiveId" clId="{1CBE4B58-EBF5-4CEF-A7EF-7DFA88968A64}" dt="2020-09-02T14:25:59.147" v="3590" actId="2696"/>
        <pc:sldMkLst>
          <pc:docMk/>
          <pc:sldMk cId="542663158" sldId="298"/>
        </pc:sldMkLst>
        <pc:spChg chg="del">
          <ac:chgData name="明 扬" userId="d4eb6731003802da" providerId="LiveId" clId="{1CBE4B58-EBF5-4CEF-A7EF-7DFA88968A64}" dt="2020-09-01T13:57:53.063" v="2949" actId="478"/>
          <ac:spMkLst>
            <pc:docMk/>
            <pc:sldMk cId="542663158" sldId="298"/>
            <ac:spMk id="2" creationId="{88763287-5B35-4415-A281-F26E58F20B3B}"/>
          </ac:spMkLst>
        </pc:spChg>
        <pc:spChg chg="del">
          <ac:chgData name="明 扬" userId="d4eb6731003802da" providerId="LiveId" clId="{1CBE4B58-EBF5-4CEF-A7EF-7DFA88968A64}" dt="2020-09-01T13:57:51.584" v="2948" actId="478"/>
          <ac:spMkLst>
            <pc:docMk/>
            <pc:sldMk cId="542663158" sldId="298"/>
            <ac:spMk id="3" creationId="{2B9D95A0-CD43-4FFC-A7BF-9BDFA5A25A3D}"/>
          </ac:spMkLst>
        </pc:spChg>
        <pc:spChg chg="add mod">
          <ac:chgData name="明 扬" userId="d4eb6731003802da" providerId="LiveId" clId="{1CBE4B58-EBF5-4CEF-A7EF-7DFA88968A64}" dt="2020-09-02T13:59:59.221" v="3493"/>
          <ac:spMkLst>
            <pc:docMk/>
            <pc:sldMk cId="542663158" sldId="298"/>
            <ac:spMk id="3" creationId="{865F29B5-77AD-4441-A13C-C30F17ECADE7}"/>
          </ac:spMkLst>
        </pc:spChg>
        <pc:picChg chg="add mod">
          <ac:chgData name="明 扬" userId="d4eb6731003802da" providerId="LiveId" clId="{1CBE4B58-EBF5-4CEF-A7EF-7DFA88968A64}" dt="2020-09-02T14:00:14.145" v="3495" actId="1076"/>
          <ac:picMkLst>
            <pc:docMk/>
            <pc:sldMk cId="542663158" sldId="298"/>
            <ac:picMk id="2050" creationId="{9B365C65-AFFA-439C-A577-F37DCE04B878}"/>
          </ac:picMkLst>
        </pc:picChg>
      </pc:sldChg>
      <pc:sldChg chg="addSp delSp modSp new mod ord modAnim addCm delCm modNotesTx">
        <pc:chgData name="明 扬" userId="d4eb6731003802da" providerId="LiveId" clId="{1CBE4B58-EBF5-4CEF-A7EF-7DFA88968A64}" dt="2020-09-03T15:57:17.650" v="5681" actId="20577"/>
        <pc:sldMkLst>
          <pc:docMk/>
          <pc:sldMk cId="3679098846" sldId="299"/>
        </pc:sldMkLst>
        <pc:spChg chg="mod">
          <ac:chgData name="明 扬" userId="d4eb6731003802da" providerId="LiveId" clId="{1CBE4B58-EBF5-4CEF-A7EF-7DFA88968A64}" dt="2020-09-01T15:15:43.497" v="3246"/>
          <ac:spMkLst>
            <pc:docMk/>
            <pc:sldMk cId="3679098846" sldId="299"/>
            <ac:spMk id="2" creationId="{54D87153-E6E8-4CFE-8CB8-F2C23877451E}"/>
          </ac:spMkLst>
        </pc:spChg>
        <pc:spChg chg="add mod">
          <ac:chgData name="明 扬" userId="d4eb6731003802da" providerId="LiveId" clId="{1CBE4B58-EBF5-4CEF-A7EF-7DFA88968A64}" dt="2020-09-02T14:38:45.841" v="3615" actId="20577"/>
          <ac:spMkLst>
            <pc:docMk/>
            <pc:sldMk cId="3679098846" sldId="299"/>
            <ac:spMk id="3" creationId="{91FF7950-4987-4933-9203-86A1EF6CE3CE}"/>
          </ac:spMkLst>
        </pc:spChg>
        <pc:spChg chg="del">
          <ac:chgData name="明 扬" userId="d4eb6731003802da" providerId="LiveId" clId="{1CBE4B58-EBF5-4CEF-A7EF-7DFA88968A64}" dt="2020-09-01T15:15:50.859" v="3247" actId="478"/>
          <ac:spMkLst>
            <pc:docMk/>
            <pc:sldMk cId="3679098846" sldId="299"/>
            <ac:spMk id="3" creationId="{F4A53C99-E24D-4755-B7C8-D8597D07B929}"/>
          </ac:spMkLst>
        </pc:spChg>
        <pc:spChg chg="add mod">
          <ac:chgData name="明 扬" userId="d4eb6731003802da" providerId="LiveId" clId="{1CBE4B58-EBF5-4CEF-A7EF-7DFA88968A64}" dt="2020-09-03T15:01:41.682" v="5224" actId="14100"/>
          <ac:spMkLst>
            <pc:docMk/>
            <pc:sldMk cId="3679098846" sldId="299"/>
            <ac:spMk id="7" creationId="{8F11BFE8-51AA-42B2-BC80-2DC67F08BC60}"/>
          </ac:spMkLst>
        </pc:spChg>
        <pc:spChg chg="add mod">
          <ac:chgData name="明 扬" userId="d4eb6731003802da" providerId="LiveId" clId="{1CBE4B58-EBF5-4CEF-A7EF-7DFA88968A64}" dt="2020-09-03T14:58:57.775" v="5178" actId="1076"/>
          <ac:spMkLst>
            <pc:docMk/>
            <pc:sldMk cId="3679098846" sldId="299"/>
            <ac:spMk id="8" creationId="{35DE6431-A058-4ECB-AA29-ADEE969CB722}"/>
          </ac:spMkLst>
        </pc:spChg>
        <pc:spChg chg="add mod">
          <ac:chgData name="明 扬" userId="d4eb6731003802da" providerId="LiveId" clId="{1CBE4B58-EBF5-4CEF-A7EF-7DFA88968A64}" dt="2020-09-03T15:01:49.628" v="5227" actId="14100"/>
          <ac:spMkLst>
            <pc:docMk/>
            <pc:sldMk cId="3679098846" sldId="299"/>
            <ac:spMk id="9" creationId="{CF12EA2D-2636-4C11-B443-D4972E3D7730}"/>
          </ac:spMkLst>
        </pc:spChg>
        <pc:spChg chg="add mod">
          <ac:chgData name="明 扬" userId="d4eb6731003802da" providerId="LiveId" clId="{1CBE4B58-EBF5-4CEF-A7EF-7DFA88968A64}" dt="2020-09-03T14:58:23.069" v="5173" actId="1076"/>
          <ac:spMkLst>
            <pc:docMk/>
            <pc:sldMk cId="3679098846" sldId="299"/>
            <ac:spMk id="10" creationId="{44D5CF4E-2DD3-4938-9605-8042BAB2F9D7}"/>
          </ac:spMkLst>
        </pc:spChg>
        <pc:spChg chg="add mod">
          <ac:chgData name="明 扬" userId="d4eb6731003802da" providerId="LiveId" clId="{1CBE4B58-EBF5-4CEF-A7EF-7DFA88968A64}" dt="2020-09-03T14:58:30.484" v="5175" actId="14100"/>
          <ac:spMkLst>
            <pc:docMk/>
            <pc:sldMk cId="3679098846" sldId="299"/>
            <ac:spMk id="14" creationId="{59EAA350-B9AE-4AA2-B61F-CCA82CEAB2B6}"/>
          </ac:spMkLst>
        </pc:spChg>
        <pc:spChg chg="add mod">
          <ac:chgData name="明 扬" userId="d4eb6731003802da" providerId="LiveId" clId="{1CBE4B58-EBF5-4CEF-A7EF-7DFA88968A64}" dt="2020-09-03T15:01:59.316" v="5230" actId="14100"/>
          <ac:spMkLst>
            <pc:docMk/>
            <pc:sldMk cId="3679098846" sldId="299"/>
            <ac:spMk id="15" creationId="{226B0608-2EBD-4FDE-9EA9-0D34BF837556}"/>
          </ac:spMkLst>
        </pc:spChg>
        <pc:picChg chg="add mod">
          <ac:chgData name="明 扬" userId="d4eb6731003802da" providerId="LiveId" clId="{1CBE4B58-EBF5-4CEF-A7EF-7DFA88968A64}" dt="2020-09-03T14:58:52.218" v="5177" actId="1076"/>
          <ac:picMkLst>
            <pc:docMk/>
            <pc:sldMk cId="3679098846" sldId="299"/>
            <ac:picMk id="4" creationId="{F38E455E-3F54-47DF-95CF-EE0D2DB440E8}"/>
          </ac:picMkLst>
        </pc:picChg>
        <pc:picChg chg="add mod">
          <ac:chgData name="明 扬" userId="d4eb6731003802da" providerId="LiveId" clId="{1CBE4B58-EBF5-4CEF-A7EF-7DFA88968A64}" dt="2020-09-03T14:58:18.535" v="5172" actId="1076"/>
          <ac:picMkLst>
            <pc:docMk/>
            <pc:sldMk cId="3679098846" sldId="299"/>
            <ac:picMk id="5" creationId="{F3DC57E8-26C3-4F79-9277-B51E20A01F28}"/>
          </ac:picMkLst>
        </pc:picChg>
        <pc:picChg chg="add del">
          <ac:chgData name="明 扬" userId="d4eb6731003802da" providerId="LiveId" clId="{1CBE4B58-EBF5-4CEF-A7EF-7DFA88968A64}" dt="2020-09-03T14:23:54.635" v="4745"/>
          <ac:picMkLst>
            <pc:docMk/>
            <pc:sldMk cId="3679098846" sldId="299"/>
            <ac:picMk id="3074" creationId="{0CAD86CE-40D0-4F85-BB27-6AE59064F802}"/>
          </ac:picMkLst>
        </pc:picChg>
        <pc:picChg chg="add mod">
          <ac:chgData name="明 扬" userId="d4eb6731003802da" providerId="LiveId" clId="{1CBE4B58-EBF5-4CEF-A7EF-7DFA88968A64}" dt="2020-09-03T14:59:03.140" v="5179" actId="1076"/>
          <ac:picMkLst>
            <pc:docMk/>
            <pc:sldMk cId="3679098846" sldId="299"/>
            <ac:picMk id="3076" creationId="{52EEB72A-C7A4-4B5F-9964-DF1DADC86DF2}"/>
          </ac:picMkLst>
        </pc:picChg>
        <pc:picChg chg="add mod">
          <ac:chgData name="明 扬" userId="d4eb6731003802da" providerId="LiveId" clId="{1CBE4B58-EBF5-4CEF-A7EF-7DFA88968A64}" dt="2020-09-03T14:58:38.999" v="5176" actId="1076"/>
          <ac:picMkLst>
            <pc:docMk/>
            <pc:sldMk cId="3679098846" sldId="299"/>
            <ac:picMk id="3078" creationId="{21FDAB80-964E-407A-BAA1-5C1BBE1B4BA8}"/>
          </ac:picMkLst>
        </pc:picChg>
        <pc:picChg chg="add mod">
          <ac:chgData name="明 扬" userId="d4eb6731003802da" providerId="LiveId" clId="{1CBE4B58-EBF5-4CEF-A7EF-7DFA88968A64}" dt="2020-09-03T14:50:42.041" v="5148" actId="962"/>
          <ac:picMkLst>
            <pc:docMk/>
            <pc:sldMk cId="3679098846" sldId="299"/>
            <ac:picMk id="4098" creationId="{6F48DF3D-05AB-4A26-AF94-A248156BE764}"/>
          </ac:picMkLst>
        </pc:picChg>
        <pc:picChg chg="add mod">
          <ac:chgData name="明 扬" userId="d4eb6731003802da" providerId="LiveId" clId="{1CBE4B58-EBF5-4CEF-A7EF-7DFA88968A64}" dt="2020-09-01T15:22:00.097" v="3259" actId="1076"/>
          <ac:picMkLst>
            <pc:docMk/>
            <pc:sldMk cId="3679098846" sldId="299"/>
            <ac:picMk id="4100" creationId="{A12CF774-95E2-4D27-A220-77F605E6AE7E}"/>
          </ac:picMkLst>
        </pc:picChg>
        <pc:picChg chg="add mod">
          <ac:chgData name="明 扬" userId="d4eb6731003802da" providerId="LiveId" clId="{1CBE4B58-EBF5-4CEF-A7EF-7DFA88968A64}" dt="2020-09-03T14:49:38.199" v="5136" actId="962"/>
          <ac:picMkLst>
            <pc:docMk/>
            <pc:sldMk cId="3679098846" sldId="299"/>
            <ac:picMk id="4102" creationId="{558665E2-FAD8-40E1-AD51-97673CE78939}"/>
          </ac:picMkLst>
        </pc:picChg>
      </pc:sldChg>
      <pc:sldChg chg="addSp modSp mod ord modAnim">
        <pc:chgData name="明 扬" userId="d4eb6731003802da" providerId="LiveId" clId="{1CBE4B58-EBF5-4CEF-A7EF-7DFA88968A64}" dt="2020-09-03T15:51:31.156" v="5604"/>
        <pc:sldMkLst>
          <pc:docMk/>
          <pc:sldMk cId="1027837327" sldId="300"/>
        </pc:sldMkLst>
        <pc:spChg chg="mod">
          <ac:chgData name="明 扬" userId="d4eb6731003802da" providerId="LiveId" clId="{1CBE4B58-EBF5-4CEF-A7EF-7DFA88968A64}" dt="2020-09-03T13:19:56.830" v="4663" actId="20577"/>
          <ac:spMkLst>
            <pc:docMk/>
            <pc:sldMk cId="1027837327" sldId="300"/>
            <ac:spMk id="2" creationId="{7F69DDB7-9B05-2944-AD9E-AD1056F5688A}"/>
          </ac:spMkLst>
        </pc:spChg>
        <pc:spChg chg="add mod">
          <ac:chgData name="明 扬" userId="d4eb6731003802da" providerId="LiveId" clId="{1CBE4B58-EBF5-4CEF-A7EF-7DFA88968A64}" dt="2020-09-03T15:24:18.283" v="5401" actId="20577"/>
          <ac:spMkLst>
            <pc:docMk/>
            <pc:sldMk cId="1027837327" sldId="300"/>
            <ac:spMk id="8" creationId="{4F0612C5-6709-4352-86E2-5486A6A80D23}"/>
          </ac:spMkLst>
        </pc:spChg>
      </pc:sldChg>
      <pc:sldChg chg="addSp delSp modSp new mod ord">
        <pc:chgData name="明 扬" userId="d4eb6731003802da" providerId="LiveId" clId="{1CBE4B58-EBF5-4CEF-A7EF-7DFA88968A64}" dt="2020-09-02T14:25:55.268" v="3589"/>
        <pc:sldMkLst>
          <pc:docMk/>
          <pc:sldMk cId="2024458051" sldId="301"/>
        </pc:sldMkLst>
        <pc:spChg chg="mod ord">
          <ac:chgData name="明 扬" userId="d4eb6731003802da" providerId="LiveId" clId="{1CBE4B58-EBF5-4CEF-A7EF-7DFA88968A64}" dt="2020-09-02T13:02:26.403" v="3295" actId="207"/>
          <ac:spMkLst>
            <pc:docMk/>
            <pc:sldMk cId="2024458051" sldId="301"/>
            <ac:spMk id="2" creationId="{6D146D4A-A3E8-4B3D-9B29-F0DEC0B69E46}"/>
          </ac:spMkLst>
        </pc:spChg>
        <pc:spChg chg="del">
          <ac:chgData name="明 扬" userId="d4eb6731003802da" providerId="LiveId" clId="{1CBE4B58-EBF5-4CEF-A7EF-7DFA88968A64}" dt="2020-09-02T12:59:07.429" v="3267" actId="478"/>
          <ac:spMkLst>
            <pc:docMk/>
            <pc:sldMk cId="2024458051" sldId="301"/>
            <ac:spMk id="3" creationId="{70B9E4C3-749A-46CD-AD8A-AEC65EAAA520}"/>
          </ac:spMkLst>
        </pc:spChg>
        <pc:spChg chg="add mod">
          <ac:chgData name="明 扬" userId="d4eb6731003802da" providerId="LiveId" clId="{1CBE4B58-EBF5-4CEF-A7EF-7DFA88968A64}" dt="2020-09-02T13:02:43.486" v="3302" actId="27636"/>
          <ac:spMkLst>
            <pc:docMk/>
            <pc:sldMk cId="2024458051" sldId="301"/>
            <ac:spMk id="5" creationId="{9E4F8E0E-F9FD-41A6-872B-3281496D8244}"/>
          </ac:spMkLst>
        </pc:spChg>
        <pc:picChg chg="add">
          <ac:chgData name="明 扬" userId="d4eb6731003802da" providerId="LiveId" clId="{1CBE4B58-EBF5-4CEF-A7EF-7DFA88968A64}" dt="2020-09-02T12:59:12.623" v="3268"/>
          <ac:picMkLst>
            <pc:docMk/>
            <pc:sldMk cId="2024458051" sldId="301"/>
            <ac:picMk id="1026" creationId="{C247858C-59AF-48FC-AE88-94263E06066B}"/>
          </ac:picMkLst>
        </pc:picChg>
      </pc:sldChg>
      <pc:sldChg chg="addSp delSp modSp add mod modAnim modNotesTx">
        <pc:chgData name="明 扬" userId="d4eb6731003802da" providerId="LiveId" clId="{1CBE4B58-EBF5-4CEF-A7EF-7DFA88968A64}" dt="2020-09-03T15:54:28.309" v="5621"/>
        <pc:sldMkLst>
          <pc:docMk/>
          <pc:sldMk cId="177440865" sldId="302"/>
        </pc:sldMkLst>
        <pc:spChg chg="mod">
          <ac:chgData name="明 扬" userId="d4eb6731003802da" providerId="LiveId" clId="{1CBE4B58-EBF5-4CEF-A7EF-7DFA88968A64}" dt="2020-09-03T13:20:13.089" v="4668" actId="20577"/>
          <ac:spMkLst>
            <pc:docMk/>
            <pc:sldMk cId="177440865" sldId="302"/>
            <ac:spMk id="2" creationId="{7F69DDB7-9B05-2944-AD9E-AD1056F5688A}"/>
          </ac:spMkLst>
        </pc:spChg>
        <pc:spChg chg="mod">
          <ac:chgData name="明 扬" userId="d4eb6731003802da" providerId="LiveId" clId="{1CBE4B58-EBF5-4CEF-A7EF-7DFA88968A64}" dt="2020-09-03T13:34:48.218" v="4704" actId="14100"/>
          <ac:spMkLst>
            <pc:docMk/>
            <pc:sldMk cId="177440865" sldId="302"/>
            <ac:spMk id="3" creationId="{11D9B4D3-43B0-1D4E-9C19-B100F4508582}"/>
          </ac:spMkLst>
        </pc:spChg>
        <pc:spChg chg="del">
          <ac:chgData name="明 扬" userId="d4eb6731003802da" providerId="LiveId" clId="{1CBE4B58-EBF5-4CEF-A7EF-7DFA88968A64}" dt="2020-09-02T13:15:06.556" v="3308" actId="478"/>
          <ac:spMkLst>
            <pc:docMk/>
            <pc:sldMk cId="177440865" sldId="302"/>
            <ac:spMk id="4" creationId="{D9A35B69-BECD-3840-9C08-5126B1AD58C1}"/>
          </ac:spMkLst>
        </pc:spChg>
        <pc:spChg chg="add del mod">
          <ac:chgData name="明 扬" userId="d4eb6731003802da" providerId="LiveId" clId="{1CBE4B58-EBF5-4CEF-A7EF-7DFA88968A64}" dt="2020-09-03T13:31:39.991" v="4674" actId="478"/>
          <ac:spMkLst>
            <pc:docMk/>
            <pc:sldMk cId="177440865" sldId="302"/>
            <ac:spMk id="4" creationId="{ED1AEBD4-D25D-4E84-9857-FD19FB0B73AB}"/>
          </ac:spMkLst>
        </pc:spChg>
        <pc:spChg chg="del">
          <ac:chgData name="明 扬" userId="d4eb6731003802da" providerId="LiveId" clId="{1CBE4B58-EBF5-4CEF-A7EF-7DFA88968A64}" dt="2020-09-02T13:15:06.556" v="3308" actId="478"/>
          <ac:spMkLst>
            <pc:docMk/>
            <pc:sldMk cId="177440865" sldId="302"/>
            <ac:spMk id="5" creationId="{4235722F-9FC1-3C4F-88EE-2EC651221496}"/>
          </ac:spMkLst>
        </pc:spChg>
        <pc:spChg chg="add mod">
          <ac:chgData name="明 扬" userId="d4eb6731003802da" providerId="LiveId" clId="{1CBE4B58-EBF5-4CEF-A7EF-7DFA88968A64}" dt="2020-09-03T13:33:03.123" v="4693" actId="2710"/>
          <ac:spMkLst>
            <pc:docMk/>
            <pc:sldMk cId="177440865" sldId="302"/>
            <ac:spMk id="6" creationId="{B213ED7C-BC26-4FC1-999F-DD1D0289DC29}"/>
          </ac:spMkLst>
        </pc:spChg>
        <pc:spChg chg="add mod">
          <ac:chgData name="明 扬" userId="d4eb6731003802da" providerId="LiveId" clId="{1CBE4B58-EBF5-4CEF-A7EF-7DFA88968A64}" dt="2020-09-03T15:24:07.716" v="5385" actId="20577"/>
          <ac:spMkLst>
            <pc:docMk/>
            <pc:sldMk cId="177440865" sldId="302"/>
            <ac:spMk id="9" creationId="{F0BA7477-F14C-4EA7-8F0C-E48C120F30CB}"/>
          </ac:spMkLst>
        </pc:spChg>
      </pc:sldChg>
      <pc:sldChg chg="new del">
        <pc:chgData name="明 扬" userId="d4eb6731003802da" providerId="LiveId" clId="{1CBE4B58-EBF5-4CEF-A7EF-7DFA88968A64}" dt="2020-09-02T13:14:49.547" v="3304" actId="47"/>
        <pc:sldMkLst>
          <pc:docMk/>
          <pc:sldMk cId="3020158988" sldId="302"/>
        </pc:sldMkLst>
      </pc:sldChg>
      <pc:sldChg chg="addSp delSp modSp new mod ord modAnim modNotesTx">
        <pc:chgData name="明 扬" userId="d4eb6731003802da" providerId="LiveId" clId="{1CBE4B58-EBF5-4CEF-A7EF-7DFA88968A64}" dt="2020-09-03T15:26:37.060" v="5415"/>
        <pc:sldMkLst>
          <pc:docMk/>
          <pc:sldMk cId="4156335879" sldId="303"/>
        </pc:sldMkLst>
        <pc:spChg chg="mod">
          <ac:chgData name="明 扬" userId="d4eb6731003802da" providerId="LiveId" clId="{1CBE4B58-EBF5-4CEF-A7EF-7DFA88968A64}" dt="2020-09-02T13:21:26.092" v="3346"/>
          <ac:spMkLst>
            <pc:docMk/>
            <pc:sldMk cId="4156335879" sldId="303"/>
            <ac:spMk id="2" creationId="{A9CE0392-290D-482B-AD5F-371E6BB707C1}"/>
          </ac:spMkLst>
        </pc:spChg>
        <pc:spChg chg="del">
          <ac:chgData name="明 扬" userId="d4eb6731003802da" providerId="LiveId" clId="{1CBE4B58-EBF5-4CEF-A7EF-7DFA88968A64}" dt="2020-09-02T13:21:30.090" v="3347" actId="478"/>
          <ac:spMkLst>
            <pc:docMk/>
            <pc:sldMk cId="4156335879" sldId="303"/>
            <ac:spMk id="3" creationId="{2653EA7D-5628-4023-998E-31CA28C5E16B}"/>
          </ac:spMkLst>
        </pc:spChg>
        <pc:graphicFrameChg chg="add mod modGraphic">
          <ac:chgData name="明 扬" userId="d4eb6731003802da" providerId="LiveId" clId="{1CBE4B58-EBF5-4CEF-A7EF-7DFA88968A64}" dt="2020-09-03T15:26:37.060" v="5415"/>
          <ac:graphicFrameMkLst>
            <pc:docMk/>
            <pc:sldMk cId="4156335879" sldId="303"/>
            <ac:graphicFrameMk id="4" creationId="{DA8C4C22-16E3-4615-BB3E-ADA5B6F2DD49}"/>
          </ac:graphicFrameMkLst>
        </pc:graphicFrameChg>
      </pc:sldChg>
      <pc:sldChg chg="addSp delSp modSp add mod delAnim modAnim">
        <pc:chgData name="明 扬" userId="d4eb6731003802da" providerId="LiveId" clId="{1CBE4B58-EBF5-4CEF-A7EF-7DFA88968A64}" dt="2020-09-03T15:51:59.345" v="5607"/>
        <pc:sldMkLst>
          <pc:docMk/>
          <pc:sldMk cId="1217998724" sldId="304"/>
        </pc:sldMkLst>
        <pc:spChg chg="mod">
          <ac:chgData name="明 扬" userId="d4eb6731003802da" providerId="LiveId" clId="{1CBE4B58-EBF5-4CEF-A7EF-7DFA88968A64}" dt="2020-09-02T14:15:32.721" v="3527" actId="20577"/>
          <ac:spMkLst>
            <pc:docMk/>
            <pc:sldMk cId="1217998724" sldId="304"/>
            <ac:spMk id="2" creationId="{FEDF26BB-5E56-4965-B10A-14B14A8E8D46}"/>
          </ac:spMkLst>
        </pc:spChg>
        <pc:spChg chg="del">
          <ac:chgData name="明 扬" userId="d4eb6731003802da" providerId="LiveId" clId="{1CBE4B58-EBF5-4CEF-A7EF-7DFA88968A64}" dt="2020-09-02T14:16:31.146" v="3538" actId="478"/>
          <ac:spMkLst>
            <pc:docMk/>
            <pc:sldMk cId="1217998724" sldId="304"/>
            <ac:spMk id="3" creationId="{C24CECC7-3F50-4346-B48C-D97A80D3E7C9}"/>
          </ac:spMkLst>
        </pc:spChg>
        <pc:spChg chg="mod">
          <ac:chgData name="明 扬" userId="d4eb6731003802da" providerId="LiveId" clId="{1CBE4B58-EBF5-4CEF-A7EF-7DFA88968A64}" dt="2020-09-03T13:52:39.435" v="4723" actId="207"/>
          <ac:spMkLst>
            <pc:docMk/>
            <pc:sldMk cId="1217998724" sldId="304"/>
            <ac:spMk id="4" creationId="{75EE81D5-DBE8-480A-A473-443BB73F2E8A}"/>
          </ac:spMkLst>
        </pc:spChg>
        <pc:spChg chg="add mod">
          <ac:chgData name="明 扬" userId="d4eb6731003802da" providerId="LiveId" clId="{1CBE4B58-EBF5-4CEF-A7EF-7DFA88968A64}" dt="2020-09-03T15:24:32.228" v="5408"/>
          <ac:spMkLst>
            <pc:docMk/>
            <pc:sldMk cId="1217998724" sldId="304"/>
            <ac:spMk id="5" creationId="{0F32B396-236A-45AB-9BF1-A660E214A8C8}"/>
          </ac:spMkLst>
        </pc:spChg>
        <pc:spChg chg="add del mod">
          <ac:chgData name="明 扬" userId="d4eb6731003802da" providerId="LiveId" clId="{1CBE4B58-EBF5-4CEF-A7EF-7DFA88968A64}" dt="2020-09-02T14:15:45.485" v="3531" actId="478"/>
          <ac:spMkLst>
            <pc:docMk/>
            <pc:sldMk cId="1217998724" sldId="304"/>
            <ac:spMk id="5" creationId="{4E71743F-BB59-440E-B6B4-232F6CE2F776}"/>
          </ac:spMkLst>
        </pc:spChg>
        <pc:spChg chg="del">
          <ac:chgData name="明 扬" userId="d4eb6731003802da" providerId="LiveId" clId="{1CBE4B58-EBF5-4CEF-A7EF-7DFA88968A64}" dt="2020-09-02T14:16:32.437" v="3539" actId="478"/>
          <ac:spMkLst>
            <pc:docMk/>
            <pc:sldMk cId="1217998724" sldId="304"/>
            <ac:spMk id="7" creationId="{0E31CD36-7E27-4CDD-BFD4-08E882BA7CF1}"/>
          </ac:spMkLst>
        </pc:spChg>
        <pc:spChg chg="add del mod">
          <ac:chgData name="明 扬" userId="d4eb6731003802da" providerId="LiveId" clId="{1CBE4B58-EBF5-4CEF-A7EF-7DFA88968A64}" dt="2020-09-02T14:16:33.470" v="3540" actId="478"/>
          <ac:spMkLst>
            <pc:docMk/>
            <pc:sldMk cId="1217998724" sldId="304"/>
            <ac:spMk id="8" creationId="{FA47E784-B80A-4184-8FA7-E2B6DCF45C52}"/>
          </ac:spMkLst>
        </pc:spChg>
        <pc:spChg chg="add del">
          <ac:chgData name="明 扬" userId="d4eb6731003802da" providerId="LiveId" clId="{1CBE4B58-EBF5-4CEF-A7EF-7DFA88968A64}" dt="2020-09-02T14:16:50.762" v="3542" actId="22"/>
          <ac:spMkLst>
            <pc:docMk/>
            <pc:sldMk cId="1217998724" sldId="304"/>
            <ac:spMk id="10" creationId="{AB1BF227-40B1-44EA-978A-3E7B39E72F3E}"/>
          </ac:spMkLst>
        </pc:spChg>
        <pc:spChg chg="add mod">
          <ac:chgData name="明 扬" userId="d4eb6731003802da" providerId="LiveId" clId="{1CBE4B58-EBF5-4CEF-A7EF-7DFA88968A64}" dt="2020-09-02T14:18:20.178" v="3551" actId="207"/>
          <ac:spMkLst>
            <pc:docMk/>
            <pc:sldMk cId="1217998724" sldId="304"/>
            <ac:spMk id="12" creationId="{F40415F6-CDED-47F9-8515-78E4D321CF2E}"/>
          </ac:spMkLst>
        </pc:spChg>
        <pc:spChg chg="add mod">
          <ac:chgData name="明 扬" userId="d4eb6731003802da" providerId="LiveId" clId="{1CBE4B58-EBF5-4CEF-A7EF-7DFA88968A64}" dt="2020-09-02T14:23:55.823" v="3584" actId="1076"/>
          <ac:spMkLst>
            <pc:docMk/>
            <pc:sldMk cId="1217998724" sldId="304"/>
            <ac:spMk id="13" creationId="{B72F244B-7286-4C6D-9B92-84C4C8A59DCD}"/>
          </ac:spMkLst>
        </pc:spChg>
        <pc:spChg chg="add mod">
          <ac:chgData name="明 扬" userId="d4eb6731003802da" providerId="LiveId" clId="{1CBE4B58-EBF5-4CEF-A7EF-7DFA88968A64}" dt="2020-09-02T14:22:27.292" v="3564" actId="14100"/>
          <ac:spMkLst>
            <pc:docMk/>
            <pc:sldMk cId="1217998724" sldId="304"/>
            <ac:spMk id="15" creationId="{5C9A6555-A8F8-45FC-A8FC-460CE5FEF15A}"/>
          </ac:spMkLst>
        </pc:spChg>
        <pc:spChg chg="add del mod">
          <ac:chgData name="明 扬" userId="d4eb6731003802da" providerId="LiveId" clId="{1CBE4B58-EBF5-4CEF-A7EF-7DFA88968A64}" dt="2020-09-02T14:22:57.007" v="3571"/>
          <ac:spMkLst>
            <pc:docMk/>
            <pc:sldMk cId="1217998724" sldId="304"/>
            <ac:spMk id="16" creationId="{F68240CC-1174-457B-AA93-4054E3B0F45F}"/>
          </ac:spMkLst>
        </pc:spChg>
        <pc:spChg chg="add del mod">
          <ac:chgData name="明 扬" userId="d4eb6731003802da" providerId="LiveId" clId="{1CBE4B58-EBF5-4CEF-A7EF-7DFA88968A64}" dt="2020-09-02T14:22:55.520" v="3569"/>
          <ac:spMkLst>
            <pc:docMk/>
            <pc:sldMk cId="1217998724" sldId="304"/>
            <ac:spMk id="17" creationId="{5B03EA37-A2B0-41C8-BD8C-B9E3DF7AFCC3}"/>
          </ac:spMkLst>
        </pc:spChg>
        <pc:spChg chg="add mod">
          <ac:chgData name="明 扬" userId="d4eb6731003802da" providerId="LiveId" clId="{1CBE4B58-EBF5-4CEF-A7EF-7DFA88968A64}" dt="2020-09-02T14:24:09.785" v="3585" actId="207"/>
          <ac:spMkLst>
            <pc:docMk/>
            <pc:sldMk cId="1217998724" sldId="304"/>
            <ac:spMk id="18" creationId="{C5EB59E9-C00B-447C-A0D8-5A59CCECAB60}"/>
          </ac:spMkLst>
        </pc:spChg>
        <pc:spChg chg="add mod">
          <ac:chgData name="明 扬" userId="d4eb6731003802da" providerId="LiveId" clId="{1CBE4B58-EBF5-4CEF-A7EF-7DFA88968A64}" dt="2020-09-02T14:24:09.785" v="3585" actId="207"/>
          <ac:spMkLst>
            <pc:docMk/>
            <pc:sldMk cId="1217998724" sldId="304"/>
            <ac:spMk id="19" creationId="{4CE7D72B-4BE8-4971-A7B1-00B10A2E8879}"/>
          </ac:spMkLst>
        </pc:spChg>
        <pc:spChg chg="add mod">
          <ac:chgData name="明 扬" userId="d4eb6731003802da" providerId="LiveId" clId="{1CBE4B58-EBF5-4CEF-A7EF-7DFA88968A64}" dt="2020-09-02T14:24:18.448" v="3586" actId="207"/>
          <ac:spMkLst>
            <pc:docMk/>
            <pc:sldMk cId="1217998724" sldId="304"/>
            <ac:spMk id="20" creationId="{8B91BF5B-C99B-4701-87A3-AF16D8773E48}"/>
          </ac:spMkLst>
        </pc:spChg>
        <pc:spChg chg="add mod">
          <ac:chgData name="明 扬" userId="d4eb6731003802da" providerId="LiveId" clId="{1CBE4B58-EBF5-4CEF-A7EF-7DFA88968A64}" dt="2020-09-02T14:24:18.448" v="3586" actId="207"/>
          <ac:spMkLst>
            <pc:docMk/>
            <pc:sldMk cId="1217998724" sldId="304"/>
            <ac:spMk id="21" creationId="{4C5CA114-7FBA-42DC-AFA8-529499270132}"/>
          </ac:spMkLst>
        </pc:spChg>
        <pc:spChg chg="add mod">
          <ac:chgData name="明 扬" userId="d4eb6731003802da" providerId="LiveId" clId="{1CBE4B58-EBF5-4CEF-A7EF-7DFA88968A64}" dt="2020-09-02T14:24:28.624" v="3587" actId="207"/>
          <ac:spMkLst>
            <pc:docMk/>
            <pc:sldMk cId="1217998724" sldId="304"/>
            <ac:spMk id="22" creationId="{2E540938-6088-408E-93AF-83E96CF228B6}"/>
          </ac:spMkLst>
        </pc:spChg>
        <pc:spChg chg="add mod">
          <ac:chgData name="明 扬" userId="d4eb6731003802da" providerId="LiveId" clId="{1CBE4B58-EBF5-4CEF-A7EF-7DFA88968A64}" dt="2020-09-02T14:24:28.624" v="3587" actId="207"/>
          <ac:spMkLst>
            <pc:docMk/>
            <pc:sldMk cId="1217998724" sldId="304"/>
            <ac:spMk id="23" creationId="{8EBD62B8-5EDF-450E-B786-6B5905C5BC6A}"/>
          </ac:spMkLst>
        </pc:spChg>
      </pc:sldChg>
      <pc:sldChg chg="addSp delSp modSp new mod ord modAnim modNotesTx">
        <pc:chgData name="明 扬" userId="d4eb6731003802da" providerId="LiveId" clId="{1CBE4B58-EBF5-4CEF-A7EF-7DFA88968A64}" dt="2020-09-03T15:56:53.819" v="5674" actId="20577"/>
        <pc:sldMkLst>
          <pc:docMk/>
          <pc:sldMk cId="3215887621" sldId="305"/>
        </pc:sldMkLst>
        <pc:spChg chg="mod">
          <ac:chgData name="明 扬" userId="d4eb6731003802da" providerId="LiveId" clId="{1CBE4B58-EBF5-4CEF-A7EF-7DFA88968A64}" dt="2020-09-02T15:19:40.488" v="4311" actId="20577"/>
          <ac:spMkLst>
            <pc:docMk/>
            <pc:sldMk cId="3215887621" sldId="305"/>
            <ac:spMk id="2" creationId="{8853708C-E627-41EE-8CDE-C9B1DFDB41E8}"/>
          </ac:spMkLst>
        </pc:spChg>
        <pc:spChg chg="add del mod">
          <ac:chgData name="明 扬" userId="d4eb6731003802da" providerId="LiveId" clId="{1CBE4B58-EBF5-4CEF-A7EF-7DFA88968A64}" dt="2020-09-02T15:20:18.447" v="4320" actId="478"/>
          <ac:spMkLst>
            <pc:docMk/>
            <pc:sldMk cId="3215887621" sldId="305"/>
            <ac:spMk id="3" creationId="{94A0D763-7B74-4C7B-8B9F-001477162745}"/>
          </ac:spMkLst>
        </pc:spChg>
        <pc:spChg chg="add del mod">
          <ac:chgData name="明 扬" userId="d4eb6731003802da" providerId="LiveId" clId="{1CBE4B58-EBF5-4CEF-A7EF-7DFA88968A64}" dt="2020-09-02T15:19:49.351" v="4315"/>
          <ac:spMkLst>
            <pc:docMk/>
            <pc:sldMk cId="3215887621" sldId="305"/>
            <ac:spMk id="5" creationId="{951D0651-67E7-4F8D-B8D6-3E02587E0E75}"/>
          </ac:spMkLst>
        </pc:spChg>
        <pc:spChg chg="add del mod">
          <ac:chgData name="明 扬" userId="d4eb6731003802da" providerId="LiveId" clId="{1CBE4B58-EBF5-4CEF-A7EF-7DFA88968A64}" dt="2020-09-03T13:52:29.569" v="4722" actId="207"/>
          <ac:spMkLst>
            <pc:docMk/>
            <pc:sldMk cId="3215887621" sldId="305"/>
            <ac:spMk id="6" creationId="{DAB08293-AED3-41DA-8CD9-B0AC1E466190}"/>
          </ac:spMkLst>
        </pc:spChg>
        <pc:spChg chg="add del mod">
          <ac:chgData name="明 扬" userId="d4eb6731003802da" providerId="LiveId" clId="{1CBE4B58-EBF5-4CEF-A7EF-7DFA88968A64}" dt="2020-09-02T15:20:14.850" v="4319" actId="478"/>
          <ac:spMkLst>
            <pc:docMk/>
            <pc:sldMk cId="3215887621" sldId="305"/>
            <ac:spMk id="7" creationId="{2CDD5C55-22BE-4026-97CC-08952FF9658B}"/>
          </ac:spMkLst>
        </pc:spChg>
        <pc:spChg chg="add mod">
          <ac:chgData name="明 扬" userId="d4eb6731003802da" providerId="LiveId" clId="{1CBE4B58-EBF5-4CEF-A7EF-7DFA88968A64}" dt="2020-09-03T15:56:32.081" v="5660"/>
          <ac:spMkLst>
            <pc:docMk/>
            <pc:sldMk cId="3215887621" sldId="305"/>
            <ac:spMk id="7" creationId="{815A2EFD-C14E-482B-950F-C18F7C654733}"/>
          </ac:spMkLst>
        </pc:spChg>
        <pc:spChg chg="add del mod">
          <ac:chgData name="明 扬" userId="d4eb6731003802da" providerId="LiveId" clId="{1CBE4B58-EBF5-4CEF-A7EF-7DFA88968A64}" dt="2020-09-02T15:20:29.382" v="4323" actId="478"/>
          <ac:spMkLst>
            <pc:docMk/>
            <pc:sldMk cId="3215887621" sldId="305"/>
            <ac:spMk id="9" creationId="{8D803869-3330-4005-99E3-CDE6EBDDF5BF}"/>
          </ac:spMkLst>
        </pc:spChg>
        <pc:spChg chg="add mod">
          <ac:chgData name="明 扬" userId="d4eb6731003802da" providerId="LiveId" clId="{1CBE4B58-EBF5-4CEF-A7EF-7DFA88968A64}" dt="2020-09-03T13:52:29.569" v="4722" actId="207"/>
          <ac:spMkLst>
            <pc:docMk/>
            <pc:sldMk cId="3215887621" sldId="305"/>
            <ac:spMk id="10" creationId="{F766A78B-54F1-4568-9776-F7CCEEC88AB7}"/>
          </ac:spMkLst>
        </pc:spChg>
        <pc:spChg chg="add del">
          <ac:chgData name="明 扬" userId="d4eb6731003802da" providerId="LiveId" clId="{1CBE4B58-EBF5-4CEF-A7EF-7DFA88968A64}" dt="2020-09-02T15:22:31.025" v="4333"/>
          <ac:spMkLst>
            <pc:docMk/>
            <pc:sldMk cId="3215887621" sldId="305"/>
            <ac:spMk id="11" creationId="{49DEB577-752D-4DD6-8E5F-52346E2A7B85}"/>
          </ac:spMkLst>
        </pc:spChg>
        <pc:spChg chg="add mod">
          <ac:chgData name="明 扬" userId="d4eb6731003802da" providerId="LiveId" clId="{1CBE4B58-EBF5-4CEF-A7EF-7DFA88968A64}" dt="2020-09-03T13:52:29.569" v="4722" actId="207"/>
          <ac:spMkLst>
            <pc:docMk/>
            <pc:sldMk cId="3215887621" sldId="305"/>
            <ac:spMk id="12" creationId="{244F2E72-E773-40FD-A938-CE5A09B540A2}"/>
          </ac:spMkLst>
        </pc:spChg>
        <pc:spChg chg="add del mod">
          <ac:chgData name="明 扬" userId="d4eb6731003802da" providerId="LiveId" clId="{1CBE4B58-EBF5-4CEF-A7EF-7DFA88968A64}" dt="2020-09-02T15:39:55.238" v="4436" actId="478"/>
          <ac:spMkLst>
            <pc:docMk/>
            <pc:sldMk cId="3215887621" sldId="305"/>
            <ac:spMk id="13" creationId="{FCF89156-91AB-4DDC-8BCF-213D8F743936}"/>
          </ac:spMkLst>
        </pc:spChg>
        <pc:spChg chg="add del">
          <ac:chgData name="明 扬" userId="d4eb6731003802da" providerId="LiveId" clId="{1CBE4B58-EBF5-4CEF-A7EF-7DFA88968A64}" dt="2020-09-02T15:39:54.031" v="4435" actId="478"/>
          <ac:spMkLst>
            <pc:docMk/>
            <pc:sldMk cId="3215887621" sldId="305"/>
            <ac:spMk id="14" creationId="{7D072CC1-67B2-4036-A21F-1D9761201B2C}"/>
          </ac:spMkLst>
        </pc:spChg>
      </pc:sldChg>
      <pc:sldChg chg="new del">
        <pc:chgData name="明 扬" userId="d4eb6731003802da" providerId="LiveId" clId="{1CBE4B58-EBF5-4CEF-A7EF-7DFA88968A64}" dt="2020-09-03T13:20:09.036" v="4666" actId="2696"/>
        <pc:sldMkLst>
          <pc:docMk/>
          <pc:sldMk cId="223682699" sldId="306"/>
        </pc:sldMkLst>
      </pc:sldChg>
      <pc:sldChg chg="addSp delSp modSp add mod modAnim">
        <pc:chgData name="明 扬" userId="d4eb6731003802da" providerId="LiveId" clId="{1CBE4B58-EBF5-4CEF-A7EF-7DFA88968A64}" dt="2020-09-03T15:54:20.924" v="5620"/>
        <pc:sldMkLst>
          <pc:docMk/>
          <pc:sldMk cId="1578743473" sldId="307"/>
        </pc:sldMkLst>
        <pc:spChg chg="del">
          <ac:chgData name="明 扬" userId="d4eb6731003802da" providerId="LiveId" clId="{1CBE4B58-EBF5-4CEF-A7EF-7DFA88968A64}" dt="2020-09-03T13:33:27.126" v="4695" actId="478"/>
          <ac:spMkLst>
            <pc:docMk/>
            <pc:sldMk cId="1578743473" sldId="307"/>
            <ac:spMk id="3" creationId="{11D9B4D3-43B0-1D4E-9C19-B100F4508582}"/>
          </ac:spMkLst>
        </pc:spChg>
        <pc:spChg chg="add del mod">
          <ac:chgData name="明 扬" userId="d4eb6731003802da" providerId="LiveId" clId="{1CBE4B58-EBF5-4CEF-A7EF-7DFA88968A64}" dt="2020-09-03T13:33:30.009" v="4696" actId="478"/>
          <ac:spMkLst>
            <pc:docMk/>
            <pc:sldMk cId="1578743473" sldId="307"/>
            <ac:spMk id="5" creationId="{75B72BED-7F65-434C-A874-666D8349E01F}"/>
          </ac:spMkLst>
        </pc:spChg>
        <pc:spChg chg="add mod">
          <ac:chgData name="明 扬" userId="d4eb6731003802da" providerId="LiveId" clId="{1CBE4B58-EBF5-4CEF-A7EF-7DFA88968A64}" dt="2020-09-03T13:35:17.864" v="4706" actId="207"/>
          <ac:spMkLst>
            <pc:docMk/>
            <pc:sldMk cId="1578743473" sldId="307"/>
            <ac:spMk id="6" creationId="{502DDADC-5A89-45AE-988B-04C7E2AADD5B}"/>
          </ac:spMkLst>
        </pc:spChg>
        <pc:spChg chg="add mod">
          <ac:chgData name="明 扬" userId="d4eb6731003802da" providerId="LiveId" clId="{1CBE4B58-EBF5-4CEF-A7EF-7DFA88968A64}" dt="2020-09-03T13:51:59.261" v="4719" actId="2710"/>
          <ac:spMkLst>
            <pc:docMk/>
            <pc:sldMk cId="1578743473" sldId="307"/>
            <ac:spMk id="8" creationId="{F30FE52C-D02D-4851-B2F9-F14657DA775C}"/>
          </ac:spMkLst>
        </pc:spChg>
        <pc:spChg chg="add mod">
          <ac:chgData name="明 扬" userId="d4eb6731003802da" providerId="LiveId" clId="{1CBE4B58-EBF5-4CEF-A7EF-7DFA88968A64}" dt="2020-09-03T15:24:12.998" v="5393" actId="20577"/>
          <ac:spMkLst>
            <pc:docMk/>
            <pc:sldMk cId="1578743473" sldId="307"/>
            <ac:spMk id="11" creationId="{20660FE5-5D81-47E0-81F9-5585707E09EC}"/>
          </ac:spMkLst>
        </pc:spChg>
      </pc:sldChg>
      <pc:sldChg chg="addSp delSp modSp new mod modAnim modNotesTx">
        <pc:chgData name="明 扬" userId="d4eb6731003802da" providerId="LiveId" clId="{1CBE4B58-EBF5-4CEF-A7EF-7DFA88968A64}" dt="2020-09-03T15:47:34.595" v="5574"/>
        <pc:sldMkLst>
          <pc:docMk/>
          <pc:sldMk cId="2119334281" sldId="308"/>
        </pc:sldMkLst>
        <pc:spChg chg="mod">
          <ac:chgData name="明 扬" userId="d4eb6731003802da" providerId="LiveId" clId="{1CBE4B58-EBF5-4CEF-A7EF-7DFA88968A64}" dt="2020-09-03T15:00:56.640" v="5213"/>
          <ac:spMkLst>
            <pc:docMk/>
            <pc:sldMk cId="2119334281" sldId="308"/>
            <ac:spMk id="2" creationId="{F79346BD-795A-4183-A0D5-3BEDFBC55E18}"/>
          </ac:spMkLst>
        </pc:spChg>
        <pc:spChg chg="del">
          <ac:chgData name="明 扬" userId="d4eb6731003802da" providerId="LiveId" clId="{1CBE4B58-EBF5-4CEF-A7EF-7DFA88968A64}" dt="2020-09-03T15:37:06.933" v="5433"/>
          <ac:spMkLst>
            <pc:docMk/>
            <pc:sldMk cId="2119334281" sldId="308"/>
            <ac:spMk id="3" creationId="{7C053401-2E70-4B26-9312-83068C87659B}"/>
          </ac:spMkLst>
        </pc:spChg>
        <pc:spChg chg="add mod">
          <ac:chgData name="明 扬" userId="d4eb6731003802da" providerId="LiveId" clId="{1CBE4B58-EBF5-4CEF-A7EF-7DFA88968A64}" dt="2020-09-03T15:38:15.048" v="5438" actId="14100"/>
          <ac:spMkLst>
            <pc:docMk/>
            <pc:sldMk cId="2119334281" sldId="308"/>
            <ac:spMk id="6" creationId="{BB99E68D-F905-486C-8374-E1B55F84F247}"/>
          </ac:spMkLst>
        </pc:spChg>
        <pc:spChg chg="add mod">
          <ac:chgData name="明 扬" userId="d4eb6731003802da" providerId="LiveId" clId="{1CBE4B58-EBF5-4CEF-A7EF-7DFA88968A64}" dt="2020-09-03T15:44:43.639" v="5549"/>
          <ac:spMkLst>
            <pc:docMk/>
            <pc:sldMk cId="2119334281" sldId="308"/>
            <ac:spMk id="7" creationId="{BFE95862-7733-4FAC-BA1D-89504E673386}"/>
          </ac:spMkLst>
        </pc:spChg>
        <pc:picChg chg="add mod">
          <ac:chgData name="明 扬" userId="d4eb6731003802da" providerId="LiveId" clId="{1CBE4B58-EBF5-4CEF-A7EF-7DFA88968A64}" dt="2020-09-03T15:37:55.433" v="5435" actId="1076"/>
          <ac:picMkLst>
            <pc:docMk/>
            <pc:sldMk cId="2119334281" sldId="308"/>
            <ac:picMk id="4098" creationId="{71E33D92-498D-42F8-84F0-F7DF6A292B81}"/>
          </ac:picMkLst>
        </pc:picChg>
      </pc:sldChg>
      <pc:sldMasterChg chg="setBg modSldLayout">
        <pc:chgData name="明 扬" userId="d4eb6731003802da" providerId="LiveId" clId="{1CBE4B58-EBF5-4CEF-A7EF-7DFA88968A64}" dt="2020-08-19T15:06:35.488" v="426"/>
        <pc:sldMasterMkLst>
          <pc:docMk/>
          <pc:sldMasterMk cId="950943419" sldId="2147483648"/>
        </pc:sldMasterMkLst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329933634" sldId="2147483649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656650967" sldId="2147483650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694831172" sldId="2147483651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1050308522" sldId="2147483652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3269591618" sldId="2147483653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2073593984" sldId="2147483654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759097850" sldId="2147483655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2886437796" sldId="2147483656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352099168" sldId="2147483657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3293834685" sldId="2147483658"/>
          </pc:sldLayoutMkLst>
        </pc:sldLayoutChg>
        <pc:sldLayoutChg chg="setBg">
          <pc:chgData name="明 扬" userId="d4eb6731003802da" providerId="LiveId" clId="{1CBE4B58-EBF5-4CEF-A7EF-7DFA88968A64}" dt="2020-08-19T15:06:35.488" v="426"/>
          <pc:sldLayoutMkLst>
            <pc:docMk/>
            <pc:sldMasterMk cId="950943419" sldId="2147483648"/>
            <pc:sldLayoutMk cId="3114184955" sldId="2147483659"/>
          </pc:sldLayoutMkLst>
        </pc:sldLayoutChg>
      </pc:sldMasterChg>
    </pc:docChg>
  </pc:docChgLst>
  <pc:docChgLst>
    <pc:chgData name="明 扬" userId="d4eb6731003802da" providerId="LiveId" clId="{2D378648-F712-444B-8714-B3347E673A67}"/>
    <pc:docChg chg="undo custSel addSld delSld modSld sldOrd addSection delSection modSection">
      <pc:chgData name="明 扬" userId="d4eb6731003802da" providerId="LiveId" clId="{2D378648-F712-444B-8714-B3347E673A67}" dt="2020-09-05T07:47:09.495" v="12392" actId="20577"/>
      <pc:docMkLst>
        <pc:docMk/>
      </pc:docMkLst>
      <pc:sldChg chg="modSp">
        <pc:chgData name="明 扬" userId="d4eb6731003802da" providerId="LiveId" clId="{2D378648-F712-444B-8714-B3347E673A67}" dt="2020-08-21T09:40:50.179" v="58"/>
        <pc:sldMkLst>
          <pc:docMk/>
          <pc:sldMk cId="3139114162" sldId="256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3139114162" sldId="256"/>
            <ac:spMk id="2" creationId="{280DA2B5-B9E0-40BA-8253-DA7DBEAAA4F3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3139114162" sldId="256"/>
            <ac:spMk id="3" creationId="{0516F022-DEC3-414E-A484-0F9CD12AACD6}"/>
          </ac:spMkLst>
        </pc:spChg>
      </pc:sldChg>
      <pc:sldChg chg="modSp modNotesTx">
        <pc:chgData name="明 扬" userId="d4eb6731003802da" providerId="LiveId" clId="{2D378648-F712-444B-8714-B3347E673A67}" dt="2020-09-04T13:44:10.249" v="3721" actId="20577"/>
        <pc:sldMkLst>
          <pc:docMk/>
          <pc:sldMk cId="2040744675" sldId="257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2040744675" sldId="257"/>
            <ac:spMk id="2" creationId="{8FFC6538-D5D8-4D2D-B2D4-69817D988194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2040744675" sldId="257"/>
            <ac:spMk id="3" creationId="{862592BA-4DAB-4E07-A9E7-C231988491C3}"/>
          </ac:spMkLst>
        </pc:spChg>
      </pc:sldChg>
      <pc:sldChg chg="modSp del">
        <pc:chgData name="明 扬" userId="d4eb6731003802da" providerId="LiveId" clId="{2D378648-F712-444B-8714-B3347E673A67}" dt="2020-09-01T10:54:39.021" v="2065" actId="2696"/>
        <pc:sldMkLst>
          <pc:docMk/>
          <pc:sldMk cId="3815379829" sldId="258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3815379829" sldId="258"/>
            <ac:spMk id="2" creationId="{F48E26F6-559F-4D24-A3BF-4A4EDD753E00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3815379829" sldId="258"/>
            <ac:spMk id="3" creationId="{BCB26C34-490A-4CD4-B7B0-E253BF07D830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938464909" sldId="259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938464909" sldId="259"/>
            <ac:spMk id="2" creationId="{3E90716E-E686-4B9F-BECD-F6CD7E3B618A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938464909" sldId="259"/>
            <ac:spMk id="3" creationId="{AD021C65-234B-425E-8B29-EC5B4FC28DC0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3222061662" sldId="260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3222061662" sldId="260"/>
            <ac:spMk id="2" creationId="{E9D17603-1453-4FE0-BEA8-28F5DE288117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3222061662" sldId="260"/>
            <ac:spMk id="3" creationId="{A8B4A97C-CF1D-4382-8033-6ABCA6FDF0F9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644796815" sldId="261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644796815" sldId="261"/>
            <ac:spMk id="2" creationId="{701B8DEC-4524-4BAE-9C16-92A52B8C6395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644796815" sldId="261"/>
            <ac:spMk id="3" creationId="{C28AC0D6-68A9-44D7-B415-B87228143CD2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4037634115" sldId="262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4037634115" sldId="262"/>
            <ac:spMk id="2" creationId="{CC0F8285-EFF9-4D40-9593-59736EEBB242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4037634115" sldId="262"/>
            <ac:spMk id="3" creationId="{8EAF8718-4B93-496C-AEB4-67795354DA6A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3195069164" sldId="263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3195069164" sldId="263"/>
            <ac:spMk id="2" creationId="{4EDBF9BD-44DB-490A-900C-6FA233E4D4E8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3195069164" sldId="263"/>
            <ac:spMk id="3" creationId="{C68C850A-B6AF-4C23-B5FB-1EC442C098D7}"/>
          </ac:spMkLst>
        </pc:spChg>
      </pc:sldChg>
      <pc:sldChg chg="modSp del">
        <pc:chgData name="明 扬" userId="d4eb6731003802da" providerId="LiveId" clId="{2D378648-F712-444B-8714-B3347E673A67}" dt="2020-09-04T16:06:14.320" v="11936" actId="2696"/>
        <pc:sldMkLst>
          <pc:docMk/>
          <pc:sldMk cId="1884115016" sldId="264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1884115016" sldId="264"/>
            <ac:spMk id="2" creationId="{1E25B469-2489-4267-A2C5-1DFA0F53098F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1884115016" sldId="264"/>
            <ac:spMk id="3" creationId="{539656A0-1535-495B-949A-BA297FA30F59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3210180228" sldId="265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3210180228" sldId="265"/>
            <ac:spMk id="2" creationId="{30C6E2BE-6036-49EE-82FB-BD6593CC9454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3210180228" sldId="265"/>
            <ac:spMk id="3" creationId="{5595E192-289C-45D4-BEC5-2B1645AACDA5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2270181482" sldId="266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2270181482" sldId="266"/>
            <ac:spMk id="2" creationId="{F5F8A660-181A-478B-9F53-C5F776B39303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2270181482" sldId="266"/>
            <ac:spMk id="3" creationId="{7EAC708E-7832-4123-9DBB-7DAAFA2E4BE0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201362974" sldId="267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201362974" sldId="267"/>
            <ac:spMk id="2" creationId="{8AA78B0E-358C-444A-9EAD-627C4DC4F82E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201362974" sldId="267"/>
            <ac:spMk id="3" creationId="{C5F603CE-2830-4B82-B89D-3170EFAFF59C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2723725009" sldId="268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2723725009" sldId="268"/>
            <ac:spMk id="2" creationId="{C7A4E7C0-AFF5-47E2-9BF2-3DCEF4D39D92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2723725009" sldId="268"/>
            <ac:spMk id="3" creationId="{8A9FCA1A-CC73-4207-8F3F-5F661468C305}"/>
          </ac:spMkLst>
        </pc:spChg>
      </pc:sldChg>
      <pc:sldChg chg="modSp">
        <pc:chgData name="明 扬" userId="d4eb6731003802da" providerId="LiveId" clId="{2D378648-F712-444B-8714-B3347E673A67}" dt="2020-08-21T09:40:50.179" v="58"/>
        <pc:sldMkLst>
          <pc:docMk/>
          <pc:sldMk cId="494601842" sldId="269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494601842" sldId="269"/>
            <ac:spMk id="2" creationId="{DFED8FCD-CA8F-4A52-8956-2280B3207D39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494601842" sldId="269"/>
            <ac:spMk id="3" creationId="{B785E9A2-13E8-4D8F-A468-539F0BFD8DF3}"/>
          </ac:spMkLst>
        </pc:spChg>
      </pc:sldChg>
      <pc:sldChg chg="addSp delSp modSp add mod">
        <pc:chgData name="明 扬" userId="d4eb6731003802da" providerId="LiveId" clId="{2D378648-F712-444B-8714-B3347E673A67}" dt="2020-08-21T09:40:50.179" v="58"/>
        <pc:sldMkLst>
          <pc:docMk/>
          <pc:sldMk cId="844191208" sldId="270"/>
        </pc:sldMkLst>
        <pc:spChg chg="mod">
          <ac:chgData name="明 扬" userId="d4eb6731003802da" providerId="LiveId" clId="{2D378648-F712-444B-8714-B3347E673A67}" dt="2020-08-21T09:40:50.179" v="58"/>
          <ac:spMkLst>
            <pc:docMk/>
            <pc:sldMk cId="844191208" sldId="270"/>
            <ac:spMk id="2" creationId="{EDA356F4-68E4-9644-9070-94D7BF50A6D3}"/>
          </ac:spMkLst>
        </pc:spChg>
        <pc:spChg chg="mod">
          <ac:chgData name="明 扬" userId="d4eb6731003802da" providerId="LiveId" clId="{2D378648-F712-444B-8714-B3347E673A67}" dt="2020-08-21T09:40:50.179" v="58"/>
          <ac:spMkLst>
            <pc:docMk/>
            <pc:sldMk cId="844191208" sldId="270"/>
            <ac:spMk id="3" creationId="{31C9B3E5-0583-2C43-A22C-F25C4658EC4E}"/>
          </ac:spMkLst>
        </pc:spChg>
        <pc:spChg chg="add">
          <ac:chgData name="明 扬" userId="d4eb6731003802da" providerId="LiveId" clId="{2D378648-F712-444B-8714-B3347E673A67}" dt="2020-08-21T08:09:01.987" v="23" actId="11529"/>
          <ac:spMkLst>
            <pc:docMk/>
            <pc:sldMk cId="844191208" sldId="270"/>
            <ac:spMk id="4" creationId="{894E90F6-9D47-6E4C-B68F-E5DF7E275486}"/>
          </ac:spMkLst>
        </pc:spChg>
        <pc:spChg chg="add mod">
          <ac:chgData name="明 扬" userId="d4eb6731003802da" providerId="LiveId" clId="{2D378648-F712-444B-8714-B3347E673A67}" dt="2020-08-21T08:09:17.087" v="25" actId="1076"/>
          <ac:spMkLst>
            <pc:docMk/>
            <pc:sldMk cId="844191208" sldId="270"/>
            <ac:spMk id="5" creationId="{F36DE70D-BF2F-414D-B2FE-D88BFEA87BE6}"/>
          </ac:spMkLst>
        </pc:spChg>
        <pc:spChg chg="add mod">
          <ac:chgData name="明 扬" userId="d4eb6731003802da" providerId="LiveId" clId="{2D378648-F712-444B-8714-B3347E673A67}" dt="2020-08-21T08:09:51.910" v="29" actId="1076"/>
          <ac:spMkLst>
            <pc:docMk/>
            <pc:sldMk cId="844191208" sldId="270"/>
            <ac:spMk id="8" creationId="{3BDB3098-5560-0147-9C14-5F7E3E0A3A4C}"/>
          </ac:spMkLst>
        </pc:spChg>
        <pc:cxnChg chg="add del mod">
          <ac:chgData name="明 扬" userId="d4eb6731003802da" providerId="LiveId" clId="{2D378648-F712-444B-8714-B3347E673A67}" dt="2020-08-21T08:09:27.926" v="27" actId="478"/>
          <ac:cxnSpMkLst>
            <pc:docMk/>
            <pc:sldMk cId="844191208" sldId="270"/>
            <ac:cxnSpMk id="7" creationId="{6587F31C-63E8-B44E-972B-C1D0BC703B55}"/>
          </ac:cxnSpMkLst>
        </pc:cxnChg>
      </pc:sldChg>
      <pc:sldChg chg="modSp add mod">
        <pc:chgData name="明 扬" userId="d4eb6731003802da" providerId="LiveId" clId="{2D378648-F712-444B-8714-B3347E673A67}" dt="2020-08-21T09:48:43.416" v="79" actId="20577"/>
        <pc:sldMkLst>
          <pc:docMk/>
          <pc:sldMk cId="685757687" sldId="271"/>
        </pc:sldMkLst>
        <pc:spChg chg="mod">
          <ac:chgData name="明 扬" userId="d4eb6731003802da" providerId="LiveId" clId="{2D378648-F712-444B-8714-B3347E673A67}" dt="2020-08-21T09:48:43.416" v="79" actId="20577"/>
          <ac:spMkLst>
            <pc:docMk/>
            <pc:sldMk cId="685757687" sldId="271"/>
            <ac:spMk id="2" creationId="{ABB9B4BB-5C7E-264F-AADF-E2AF242BD666}"/>
          </ac:spMkLst>
        </pc:spChg>
      </pc:sldChg>
      <pc:sldChg chg="modSp del mod ord">
        <pc:chgData name="明 扬" userId="d4eb6731003802da" providerId="LiveId" clId="{2D378648-F712-444B-8714-B3347E673A67}" dt="2020-09-01T10:50:27.819" v="2063" actId="2696"/>
        <pc:sldMkLst>
          <pc:docMk/>
          <pc:sldMk cId="423021971" sldId="273"/>
        </pc:sldMkLst>
        <pc:spChg chg="mod">
          <ac:chgData name="明 扬" userId="d4eb6731003802da" providerId="LiveId" clId="{2D378648-F712-444B-8714-B3347E673A67}" dt="2020-09-01T09:27:49.833" v="1972" actId="20577"/>
          <ac:spMkLst>
            <pc:docMk/>
            <pc:sldMk cId="423021971" sldId="273"/>
            <ac:spMk id="3" creationId="{99B07A3A-1E7B-43EF-A54C-30D8E4903A8B}"/>
          </ac:spMkLst>
        </pc:spChg>
      </pc:sldChg>
      <pc:sldChg chg="modSp add mod modAnim modNotesTx">
        <pc:chgData name="明 扬" userId="d4eb6731003802da" providerId="LiveId" clId="{2D378648-F712-444B-8714-B3347E673A67}" dt="2020-09-04T13:50:56.638" v="4211" actId="20577"/>
        <pc:sldMkLst>
          <pc:docMk/>
          <pc:sldMk cId="883062240" sldId="273"/>
        </pc:sldMkLst>
        <pc:spChg chg="mod">
          <ac:chgData name="明 扬" userId="d4eb6731003802da" providerId="LiveId" clId="{2D378648-F712-444B-8714-B3347E673A67}" dt="2020-09-04T13:33:22.549" v="3066" actId="1076"/>
          <ac:spMkLst>
            <pc:docMk/>
            <pc:sldMk cId="883062240" sldId="273"/>
            <ac:spMk id="2" creationId="{15056E84-DB7E-4DD1-A289-1D1494C11541}"/>
          </ac:spMkLst>
        </pc:spChg>
      </pc:sldChg>
      <pc:sldChg chg="modNotesTx">
        <pc:chgData name="明 扬" userId="d4eb6731003802da" providerId="LiveId" clId="{2D378648-F712-444B-8714-B3347E673A67}" dt="2020-09-04T15:17:42.910" v="9303" actId="20577"/>
        <pc:sldMkLst>
          <pc:docMk/>
          <pc:sldMk cId="2111640685" sldId="274"/>
        </pc:sldMkLst>
      </pc:sldChg>
      <pc:sldChg chg="modSp mod modNotesTx">
        <pc:chgData name="明 扬" userId="d4eb6731003802da" providerId="LiveId" clId="{2D378648-F712-444B-8714-B3347E673A67}" dt="2020-09-04T13:51:50.720" v="4242" actId="20577"/>
        <pc:sldMkLst>
          <pc:docMk/>
          <pc:sldMk cId="1490481422" sldId="275"/>
        </pc:sldMkLst>
        <pc:spChg chg="mod">
          <ac:chgData name="明 扬" userId="d4eb6731003802da" providerId="LiveId" clId="{2D378648-F712-444B-8714-B3347E673A67}" dt="2020-08-31T08:06:28.001" v="911" actId="20577"/>
          <ac:spMkLst>
            <pc:docMk/>
            <pc:sldMk cId="1490481422" sldId="275"/>
            <ac:spMk id="7" creationId="{8D8AF911-F93C-44E9-B6D8-5E11B2F312C5}"/>
          </ac:spMkLst>
        </pc:spChg>
        <pc:spChg chg="mod">
          <ac:chgData name="明 扬" userId="d4eb6731003802da" providerId="LiveId" clId="{2D378648-F712-444B-8714-B3347E673A67}" dt="2020-08-31T08:06:28.845" v="912" actId="20577"/>
          <ac:spMkLst>
            <pc:docMk/>
            <pc:sldMk cId="1490481422" sldId="275"/>
            <ac:spMk id="8" creationId="{B8AADEE1-F099-4A00-B430-B7E2E83D682E}"/>
          </ac:spMkLst>
        </pc:spChg>
      </pc:sldChg>
      <pc:sldChg chg="modSp mod modNotesTx">
        <pc:chgData name="明 扬" userId="d4eb6731003802da" providerId="LiveId" clId="{2D378648-F712-444B-8714-B3347E673A67}" dt="2020-09-04T13:53:09.064" v="4350" actId="20577"/>
        <pc:sldMkLst>
          <pc:docMk/>
          <pc:sldMk cId="3065870021" sldId="276"/>
        </pc:sldMkLst>
        <pc:spChg chg="mod">
          <ac:chgData name="明 扬" userId="d4eb6731003802da" providerId="LiveId" clId="{2D378648-F712-444B-8714-B3347E673A67}" dt="2020-08-31T08:07:04.918" v="919" actId="2710"/>
          <ac:spMkLst>
            <pc:docMk/>
            <pc:sldMk cId="3065870021" sldId="276"/>
            <ac:spMk id="3" creationId="{E085F973-FA59-4A8F-BC60-9B4850EA4888}"/>
          </ac:spMkLst>
        </pc:spChg>
        <pc:spChg chg="mod">
          <ac:chgData name="明 扬" userId="d4eb6731003802da" providerId="LiveId" clId="{2D378648-F712-444B-8714-B3347E673A67}" dt="2020-08-31T08:07:04.918" v="919" actId="2710"/>
          <ac:spMkLst>
            <pc:docMk/>
            <pc:sldMk cId="3065870021" sldId="276"/>
            <ac:spMk id="4" creationId="{834EB154-E903-4364-BD10-781573E7B311}"/>
          </ac:spMkLst>
        </pc:spChg>
      </pc:sldChg>
      <pc:sldChg chg="modSp modNotesTx">
        <pc:chgData name="明 扬" userId="d4eb6731003802da" providerId="LiveId" clId="{2D378648-F712-444B-8714-B3347E673A67}" dt="2020-09-04T13:55:00.724" v="4460" actId="20577"/>
        <pc:sldMkLst>
          <pc:docMk/>
          <pc:sldMk cId="3244406942" sldId="277"/>
        </pc:sldMkLst>
        <pc:spChg chg="mod">
          <ac:chgData name="明 扬" userId="d4eb6731003802da" providerId="LiveId" clId="{2D378648-F712-444B-8714-B3347E673A67}" dt="2020-08-31T08:07:11.468" v="920" actId="2710"/>
          <ac:spMkLst>
            <pc:docMk/>
            <pc:sldMk cId="3244406942" sldId="277"/>
            <ac:spMk id="4" creationId="{32EE39F7-5CBF-4799-820E-2F74067D0F7E}"/>
          </ac:spMkLst>
        </pc:spChg>
        <pc:spChg chg="mod">
          <ac:chgData name="明 扬" userId="d4eb6731003802da" providerId="LiveId" clId="{2D378648-F712-444B-8714-B3347E673A67}" dt="2020-08-31T08:07:11.468" v="920" actId="2710"/>
          <ac:spMkLst>
            <pc:docMk/>
            <pc:sldMk cId="3244406942" sldId="277"/>
            <ac:spMk id="5" creationId="{F5523C22-A00F-46FC-AAE1-8B8CB5977CA0}"/>
          </ac:spMkLst>
        </pc:spChg>
      </pc:sldChg>
      <pc:sldChg chg="modSp mod modNotesTx">
        <pc:chgData name="明 扬" userId="d4eb6731003802da" providerId="LiveId" clId="{2D378648-F712-444B-8714-B3347E673A67}" dt="2020-09-04T13:56:08.780" v="4461" actId="20577"/>
        <pc:sldMkLst>
          <pc:docMk/>
          <pc:sldMk cId="1377332988" sldId="278"/>
        </pc:sldMkLst>
        <pc:spChg chg="mod">
          <ac:chgData name="明 扬" userId="d4eb6731003802da" providerId="LiveId" clId="{2D378648-F712-444B-8714-B3347E673A67}" dt="2020-08-31T08:07:47.230" v="927" actId="1076"/>
          <ac:spMkLst>
            <pc:docMk/>
            <pc:sldMk cId="1377332988" sldId="278"/>
            <ac:spMk id="4" creationId="{BB424DCD-4B68-4F53-8B8A-DC18727C8956}"/>
          </ac:spMkLst>
        </pc:spChg>
        <pc:spChg chg="mod">
          <ac:chgData name="明 扬" userId="d4eb6731003802da" providerId="LiveId" clId="{2D378648-F712-444B-8714-B3347E673A67}" dt="2020-08-31T08:07:47.230" v="927" actId="1076"/>
          <ac:spMkLst>
            <pc:docMk/>
            <pc:sldMk cId="1377332988" sldId="278"/>
            <ac:spMk id="7" creationId="{13BF0D2C-5346-4E5D-920E-D4C6A4632EF4}"/>
          </ac:spMkLst>
        </pc:spChg>
      </pc:sldChg>
      <pc:sldChg chg="delSp modSp mod">
        <pc:chgData name="明 扬" userId="d4eb6731003802da" providerId="LiveId" clId="{2D378648-F712-444B-8714-B3347E673A67}" dt="2020-08-31T08:08:02.075" v="929" actId="21"/>
        <pc:sldMkLst>
          <pc:docMk/>
          <pc:sldMk cId="1470187822" sldId="279"/>
        </pc:sldMkLst>
        <pc:spChg chg="del">
          <ac:chgData name="明 扬" userId="d4eb6731003802da" providerId="LiveId" clId="{2D378648-F712-444B-8714-B3347E673A67}" dt="2020-08-31T08:08:02.075" v="929" actId="21"/>
          <ac:spMkLst>
            <pc:docMk/>
            <pc:sldMk cId="1470187822" sldId="279"/>
            <ac:spMk id="6" creationId="{D98B4853-F63A-486D-8CF2-B33B2AE1FF42}"/>
          </ac:spMkLst>
        </pc:spChg>
        <pc:spChg chg="mod">
          <ac:chgData name="明 扬" userId="d4eb6731003802da" providerId="LiveId" clId="{2D378648-F712-444B-8714-B3347E673A67}" dt="2020-08-31T08:07:55.563" v="928" actId="1076"/>
          <ac:spMkLst>
            <pc:docMk/>
            <pc:sldMk cId="1470187822" sldId="279"/>
            <ac:spMk id="7" creationId="{13BF0D2C-5346-4E5D-920E-D4C6A4632EF4}"/>
          </ac:spMkLst>
        </pc:spChg>
      </pc:sldChg>
      <pc:sldChg chg="modNotesTx">
        <pc:chgData name="明 扬" userId="d4eb6731003802da" providerId="LiveId" clId="{2D378648-F712-444B-8714-B3347E673A67}" dt="2020-09-04T14:27:42.551" v="6416" actId="20577"/>
        <pc:sldMkLst>
          <pc:docMk/>
          <pc:sldMk cId="1187104965" sldId="280"/>
        </pc:sldMkLst>
      </pc:sldChg>
      <pc:sldChg chg="modSp mod modAnim modNotesTx">
        <pc:chgData name="明 扬" userId="d4eb6731003802da" providerId="LiveId" clId="{2D378648-F712-444B-8714-B3347E673A67}" dt="2020-09-04T14:31:56.480" v="6606" actId="20577"/>
        <pc:sldMkLst>
          <pc:docMk/>
          <pc:sldMk cId="3269111575" sldId="281"/>
        </pc:sldMkLst>
        <pc:spChg chg="mod">
          <ac:chgData name="明 扬" userId="d4eb6731003802da" providerId="LiveId" clId="{2D378648-F712-444B-8714-B3347E673A67}" dt="2020-09-04T14:31:56.480" v="6606" actId="20577"/>
          <ac:spMkLst>
            <pc:docMk/>
            <pc:sldMk cId="3269111575" sldId="281"/>
            <ac:spMk id="3" creationId="{E03D9BF1-F8F5-45B9-9056-34CD2174C88B}"/>
          </ac:spMkLst>
        </pc:spChg>
      </pc:sldChg>
      <pc:sldChg chg="addSp delSp modSp mod modAnim modNotesTx">
        <pc:chgData name="明 扬" userId="d4eb6731003802da" providerId="LiveId" clId="{2D378648-F712-444B-8714-B3347E673A67}" dt="2020-09-04T13:58:50.285" v="4563" actId="20577"/>
        <pc:sldMkLst>
          <pc:docMk/>
          <pc:sldMk cId="1979813239" sldId="282"/>
        </pc:sldMkLst>
        <pc:spChg chg="mod">
          <ac:chgData name="明 扬" userId="d4eb6731003802da" providerId="LiveId" clId="{2D378648-F712-444B-8714-B3347E673A67}" dt="2020-08-31T08:09:10.907" v="932" actId="20577"/>
          <ac:spMkLst>
            <pc:docMk/>
            <pc:sldMk cId="1979813239" sldId="282"/>
            <ac:spMk id="2" creationId="{8D0EFFBF-CD86-49FE-BB98-30AA50CEADA9}"/>
          </ac:spMkLst>
        </pc:spChg>
        <pc:spChg chg="del">
          <ac:chgData name="明 扬" userId="d4eb6731003802da" providerId="LiveId" clId="{2D378648-F712-444B-8714-B3347E673A67}" dt="2020-08-31T04:24:36.919" v="81" actId="478"/>
          <ac:spMkLst>
            <pc:docMk/>
            <pc:sldMk cId="1979813239" sldId="282"/>
            <ac:spMk id="3" creationId="{7B5A81BA-9655-43A0-A4C0-2579409E3712}"/>
          </ac:spMkLst>
        </pc:spChg>
        <pc:spChg chg="add mod">
          <ac:chgData name="明 扬" userId="d4eb6731003802da" providerId="LiveId" clId="{2D378648-F712-444B-8714-B3347E673A67}" dt="2020-08-31T04:24:40.321" v="82" actId="20577"/>
          <ac:spMkLst>
            <pc:docMk/>
            <pc:sldMk cId="1979813239" sldId="282"/>
            <ac:spMk id="4" creationId="{D514A698-B406-2C4B-92B4-E8092ACAA125}"/>
          </ac:spMkLst>
        </pc:spChg>
        <pc:spChg chg="add mod">
          <ac:chgData name="明 扬" userId="d4eb6731003802da" providerId="LiveId" clId="{2D378648-F712-444B-8714-B3347E673A67}" dt="2020-08-31T04:24:42.887" v="83" actId="20577"/>
          <ac:spMkLst>
            <pc:docMk/>
            <pc:sldMk cId="1979813239" sldId="282"/>
            <ac:spMk id="5" creationId="{5F4BAD32-3B9E-194F-87EC-0DED3AE3234B}"/>
          </ac:spMkLst>
        </pc:spChg>
        <pc:spChg chg="add mod">
          <ac:chgData name="明 扬" userId="d4eb6731003802da" providerId="LiveId" clId="{2D378648-F712-444B-8714-B3347E673A67}" dt="2020-08-31T08:08:08.914" v="930"/>
          <ac:spMkLst>
            <pc:docMk/>
            <pc:sldMk cId="1979813239" sldId="282"/>
            <ac:spMk id="6" creationId="{FFF8D378-B8B7-E94F-A16B-7B8FAD9FAB34}"/>
          </ac:spMkLst>
        </pc:spChg>
      </pc:sldChg>
      <pc:sldChg chg="addSp delSp modSp mod modAnim modNotesTx">
        <pc:chgData name="明 扬" userId="d4eb6731003802da" providerId="LiveId" clId="{2D378648-F712-444B-8714-B3347E673A67}" dt="2020-09-04T14:09:24.967" v="5031" actId="20577"/>
        <pc:sldMkLst>
          <pc:docMk/>
          <pc:sldMk cId="198890779" sldId="283"/>
        </pc:sldMkLst>
        <pc:spChg chg="del">
          <ac:chgData name="明 扬" userId="d4eb6731003802da" providerId="LiveId" clId="{2D378648-F712-444B-8714-B3347E673A67}" dt="2020-08-31T04:25:07.268" v="84" actId="478"/>
          <ac:spMkLst>
            <pc:docMk/>
            <pc:sldMk cId="198890779" sldId="283"/>
            <ac:spMk id="3" creationId="{615B98AF-C438-483D-9FF4-25042E4AA870}"/>
          </ac:spMkLst>
        </pc:spChg>
        <pc:spChg chg="add mod">
          <ac:chgData name="明 扬" userId="d4eb6731003802da" providerId="LiveId" clId="{2D378648-F712-444B-8714-B3347E673A67}" dt="2020-08-31T08:59:16.705" v="1122" actId="1076"/>
          <ac:spMkLst>
            <pc:docMk/>
            <pc:sldMk cId="198890779" sldId="283"/>
            <ac:spMk id="4" creationId="{64FB1102-0767-3E46-8930-0B6561247B67}"/>
          </ac:spMkLst>
        </pc:spChg>
        <pc:spChg chg="add mod">
          <ac:chgData name="明 扬" userId="d4eb6731003802da" providerId="LiveId" clId="{2D378648-F712-444B-8714-B3347E673A67}" dt="2020-08-31T08:59:33.370" v="1124" actId="1076"/>
          <ac:spMkLst>
            <pc:docMk/>
            <pc:sldMk cId="198890779" sldId="283"/>
            <ac:spMk id="5" creationId="{3183AC03-BE40-6445-8642-97D20D5E768C}"/>
          </ac:spMkLst>
        </pc:spChg>
      </pc:sldChg>
      <pc:sldChg chg="modSp add mod ord modNotesTx">
        <pc:chgData name="明 扬" userId="d4eb6731003802da" providerId="LiveId" clId="{2D378648-F712-444B-8714-B3347E673A67}" dt="2020-08-31T11:01:55.917" v="1550" actId="5793"/>
        <pc:sldMkLst>
          <pc:docMk/>
          <pc:sldMk cId="3821190851" sldId="284"/>
        </pc:sldMkLst>
        <pc:spChg chg="mod">
          <ac:chgData name="明 扬" userId="d4eb6731003802da" providerId="LiveId" clId="{2D378648-F712-444B-8714-B3347E673A67}" dt="2020-08-31T09:16:39.599" v="1417" actId="20577"/>
          <ac:spMkLst>
            <pc:docMk/>
            <pc:sldMk cId="3821190851" sldId="284"/>
            <ac:spMk id="2" creationId="{5D1C2BDF-0260-164D-A31F-F6D058683E7E}"/>
          </ac:spMkLst>
        </pc:spChg>
        <pc:spChg chg="mod">
          <ac:chgData name="明 扬" userId="d4eb6731003802da" providerId="LiveId" clId="{2D378648-F712-444B-8714-B3347E673A67}" dt="2020-08-31T09:17:00.626" v="1471" actId="20577"/>
          <ac:spMkLst>
            <pc:docMk/>
            <pc:sldMk cId="3821190851" sldId="284"/>
            <ac:spMk id="3" creationId="{6BA7431D-6DA2-8242-8C62-893413179E91}"/>
          </ac:spMkLst>
        </pc:spChg>
      </pc:sldChg>
      <pc:sldChg chg="modSp add mod modNotesTx">
        <pc:chgData name="明 扬" userId="d4eb6731003802da" providerId="LiveId" clId="{2D378648-F712-444B-8714-B3347E673A67}" dt="2020-09-04T16:10:43.776" v="12290" actId="20577"/>
        <pc:sldMkLst>
          <pc:docMk/>
          <pc:sldMk cId="2856118629" sldId="285"/>
        </pc:sldMkLst>
        <pc:spChg chg="mod">
          <ac:chgData name="明 扬" userId="d4eb6731003802da" providerId="LiveId" clId="{2D378648-F712-444B-8714-B3347E673A67}" dt="2020-08-31T06:59:30.636" v="216" actId="20577"/>
          <ac:spMkLst>
            <pc:docMk/>
            <pc:sldMk cId="2856118629" sldId="285"/>
            <ac:spMk id="2" creationId="{B69C5749-525F-2248-9F81-BFB9C3C0332B}"/>
          </ac:spMkLst>
        </pc:spChg>
        <pc:spChg chg="mod">
          <ac:chgData name="明 扬" userId="d4eb6731003802da" providerId="LiveId" clId="{2D378648-F712-444B-8714-B3347E673A67}" dt="2020-09-04T16:05:07.307" v="11934" actId="20577"/>
          <ac:spMkLst>
            <pc:docMk/>
            <pc:sldMk cId="2856118629" sldId="285"/>
            <ac:spMk id="3" creationId="{684C56EC-E050-9A48-977C-6864D981F49B}"/>
          </ac:spMkLst>
        </pc:spChg>
        <pc:picChg chg="mod">
          <ac:chgData name="明 扬" userId="d4eb6731003802da" providerId="LiveId" clId="{2D378648-F712-444B-8714-B3347E673A67}" dt="2020-09-04T16:05:14.203" v="11935" actId="1076"/>
          <ac:picMkLst>
            <pc:docMk/>
            <pc:sldMk cId="2856118629" sldId="285"/>
            <ac:picMk id="6146" creationId="{D081BFDC-0308-467F-8E3F-227DE987D6C0}"/>
          </ac:picMkLst>
        </pc:picChg>
      </pc:sldChg>
      <pc:sldChg chg="addSp delSp modSp add mod modNotesTx">
        <pc:chgData name="明 扬" userId="d4eb6731003802da" providerId="LiveId" clId="{2D378648-F712-444B-8714-B3347E673A67}" dt="2020-09-04T16:00:14.867" v="11708" actId="20577"/>
        <pc:sldMkLst>
          <pc:docMk/>
          <pc:sldMk cId="1316105292" sldId="286"/>
        </pc:sldMkLst>
        <pc:spChg chg="mod">
          <ac:chgData name="明 扬" userId="d4eb6731003802da" providerId="LiveId" clId="{2D378648-F712-444B-8714-B3347E673A67}" dt="2020-08-31T09:29:20.051" v="1495" actId="20577"/>
          <ac:spMkLst>
            <pc:docMk/>
            <pc:sldMk cId="1316105292" sldId="286"/>
            <ac:spMk id="2" creationId="{64240F59-A8DD-874D-8212-37EF271434E5}"/>
          </ac:spMkLst>
        </pc:spChg>
        <pc:spChg chg="del">
          <ac:chgData name="明 扬" userId="d4eb6731003802da" providerId="LiveId" clId="{2D378648-F712-444B-8714-B3347E673A67}" dt="2020-08-31T09:28:41.365" v="1476"/>
          <ac:spMkLst>
            <pc:docMk/>
            <pc:sldMk cId="1316105292" sldId="286"/>
            <ac:spMk id="3" creationId="{6EF09ABA-E4E7-CA4F-AC6D-B064F839277B}"/>
          </ac:spMkLst>
        </pc:spChg>
        <pc:picChg chg="add mod">
          <ac:chgData name="明 扬" userId="d4eb6731003802da" providerId="LiveId" clId="{2D378648-F712-444B-8714-B3347E673A67}" dt="2020-08-31T09:29:47.473" v="1496" actId="1076"/>
          <ac:picMkLst>
            <pc:docMk/>
            <pc:sldMk cId="1316105292" sldId="286"/>
            <ac:picMk id="5" creationId="{A4F9E2C4-C2BB-3A48-AFB2-C5949AF54054}"/>
          </ac:picMkLst>
        </pc:picChg>
      </pc:sldChg>
      <pc:sldChg chg="add del">
        <pc:chgData name="明 扬" userId="d4eb6731003802da" providerId="LiveId" clId="{2D378648-F712-444B-8714-B3347E673A67}" dt="2020-08-31T10:04:43.254" v="1499" actId="2696"/>
        <pc:sldMkLst>
          <pc:docMk/>
          <pc:sldMk cId="2260542993" sldId="287"/>
        </pc:sldMkLst>
      </pc:sldChg>
      <pc:sldChg chg="modSp add mod modNotesTx">
        <pc:chgData name="明 扬" userId="d4eb6731003802da" providerId="LiveId" clId="{2D378648-F712-444B-8714-B3347E673A67}" dt="2020-09-04T14:38:47.345" v="7323" actId="20577"/>
        <pc:sldMkLst>
          <pc:docMk/>
          <pc:sldMk cId="426459283" sldId="288"/>
        </pc:sldMkLst>
        <pc:spChg chg="mod">
          <ac:chgData name="明 扬" userId="d4eb6731003802da" providerId="LiveId" clId="{2D378648-F712-444B-8714-B3347E673A67}" dt="2020-08-31T11:11:24.157" v="1574" actId="20577"/>
          <ac:spMkLst>
            <pc:docMk/>
            <pc:sldMk cId="426459283" sldId="288"/>
            <ac:spMk id="4" creationId="{BB424DCD-4B68-4F53-8B8A-DC18727C8956}"/>
          </ac:spMkLst>
        </pc:spChg>
        <pc:spChg chg="mod">
          <ac:chgData name="明 扬" userId="d4eb6731003802da" providerId="LiveId" clId="{2D378648-F712-444B-8714-B3347E673A67}" dt="2020-08-31T11:11:32.140" v="1580" actId="20577"/>
          <ac:spMkLst>
            <pc:docMk/>
            <pc:sldMk cId="426459283" sldId="288"/>
            <ac:spMk id="7" creationId="{13BF0D2C-5346-4E5D-920E-D4C6A4632EF4}"/>
          </ac:spMkLst>
        </pc:spChg>
      </pc:sldChg>
      <pc:sldChg chg="modAnim modNotesTx">
        <pc:chgData name="明 扬" userId="d4eb6731003802da" providerId="LiveId" clId="{2D378648-F712-444B-8714-B3347E673A67}" dt="2020-09-04T14:41:48.029" v="7382" actId="20577"/>
        <pc:sldMkLst>
          <pc:docMk/>
          <pc:sldMk cId="3099794060" sldId="289"/>
        </pc:sldMkLst>
      </pc:sldChg>
      <pc:sldChg chg="addSp add modNotesTx">
        <pc:chgData name="明 扬" userId="d4eb6731003802da" providerId="LiveId" clId="{2D378648-F712-444B-8714-B3347E673A67}" dt="2020-09-04T14:52:53.073" v="7567" actId="20577"/>
        <pc:sldMkLst>
          <pc:docMk/>
          <pc:sldMk cId="2066851563" sldId="290"/>
        </pc:sldMkLst>
        <pc:picChg chg="add">
          <ac:chgData name="明 扬" userId="d4eb6731003802da" providerId="LiveId" clId="{2D378648-F712-444B-8714-B3347E673A67}" dt="2020-09-01T07:09:42.725" v="1582"/>
          <ac:picMkLst>
            <pc:docMk/>
            <pc:sldMk cId="2066851563" sldId="290"/>
            <ac:picMk id="1026" creationId="{26E88445-C075-BA40-90AA-1F3C0C6031DF}"/>
          </ac:picMkLst>
        </pc:picChg>
      </pc:sldChg>
      <pc:sldChg chg="addSp delSp modSp add mod modNotesTx">
        <pc:chgData name="明 扬" userId="d4eb6731003802da" providerId="LiveId" clId="{2D378648-F712-444B-8714-B3347E673A67}" dt="2020-09-04T16:08:16.681" v="12221" actId="20577"/>
        <pc:sldMkLst>
          <pc:docMk/>
          <pc:sldMk cId="4255522534" sldId="291"/>
        </pc:sldMkLst>
        <pc:spChg chg="mod">
          <ac:chgData name="明 扬" userId="d4eb6731003802da" providerId="LiveId" clId="{2D378648-F712-444B-8714-B3347E673A67}" dt="2020-09-04T16:06:51.374" v="12000" actId="20577"/>
          <ac:spMkLst>
            <pc:docMk/>
            <pc:sldMk cId="4255522534" sldId="291"/>
            <ac:spMk id="2" creationId="{B3AC968A-E7DC-874A-9301-09AFCA1F99BD}"/>
          </ac:spMkLst>
        </pc:spChg>
        <pc:spChg chg="del mod">
          <ac:chgData name="明 扬" userId="d4eb6731003802da" providerId="LiveId" clId="{2D378648-F712-444B-8714-B3347E673A67}" dt="2020-09-04T16:07:01.960" v="12027" actId="478"/>
          <ac:spMkLst>
            <pc:docMk/>
            <pc:sldMk cId="4255522534" sldId="291"/>
            <ac:spMk id="3" creationId="{BC621C3E-0771-8544-BF2A-E0B27B74A197}"/>
          </ac:spMkLst>
        </pc:spChg>
        <pc:picChg chg="add mod">
          <ac:chgData name="明 扬" userId="d4eb6731003802da" providerId="LiveId" clId="{2D378648-F712-444B-8714-B3347E673A67}" dt="2020-09-04T16:06:45.948" v="11979" actId="1076"/>
          <ac:picMkLst>
            <pc:docMk/>
            <pc:sldMk cId="4255522534" sldId="291"/>
            <ac:picMk id="2050" creationId="{C028AD0B-4FB8-5A40-9744-5BBC6DF624F7}"/>
          </ac:picMkLst>
        </pc:picChg>
      </pc:sldChg>
      <pc:sldChg chg="addSp delSp modSp add mod">
        <pc:chgData name="明 扬" userId="d4eb6731003802da" providerId="LiveId" clId="{2D378648-F712-444B-8714-B3347E673A67}" dt="2020-09-01T09:57:52.857" v="1977" actId="478"/>
        <pc:sldMkLst>
          <pc:docMk/>
          <pc:sldMk cId="3226941334" sldId="292"/>
        </pc:sldMkLst>
        <pc:spChg chg="del">
          <ac:chgData name="明 扬" userId="d4eb6731003802da" providerId="LiveId" clId="{2D378648-F712-444B-8714-B3347E673A67}" dt="2020-09-01T09:57:52.857" v="1977" actId="478"/>
          <ac:spMkLst>
            <pc:docMk/>
            <pc:sldMk cId="3226941334" sldId="292"/>
            <ac:spMk id="3" creationId="{5DD597CD-9763-AF4E-9C2E-88BD82DEFB9A}"/>
          </ac:spMkLst>
        </pc:spChg>
        <pc:picChg chg="add mod">
          <ac:chgData name="明 扬" userId="d4eb6731003802da" providerId="LiveId" clId="{2D378648-F712-444B-8714-B3347E673A67}" dt="2020-09-01T09:57:43.665" v="1976" actId="1076"/>
          <ac:picMkLst>
            <pc:docMk/>
            <pc:sldMk cId="3226941334" sldId="292"/>
            <ac:picMk id="3074" creationId="{AEA3AB47-8D7E-C143-9D15-2BA8BFD33F43}"/>
          </ac:picMkLst>
        </pc:picChg>
      </pc:sldChg>
      <pc:sldChg chg="addSp delSp modSp add mod modNotesTx">
        <pc:chgData name="明 扬" userId="d4eb6731003802da" providerId="LiveId" clId="{2D378648-F712-444B-8714-B3347E673A67}" dt="2020-09-04T14:42:57.721" v="7463" actId="20577"/>
        <pc:sldMkLst>
          <pc:docMk/>
          <pc:sldMk cId="40872722" sldId="293"/>
        </pc:sldMkLst>
        <pc:spChg chg="mod">
          <ac:chgData name="明 扬" userId="d4eb6731003802da" providerId="LiveId" clId="{2D378648-F712-444B-8714-B3347E673A67}" dt="2020-09-01T10:38:16.072" v="2060" actId="20577"/>
          <ac:spMkLst>
            <pc:docMk/>
            <pc:sldMk cId="40872722" sldId="293"/>
            <ac:spMk id="2" creationId="{26FBE5E4-B815-7147-947D-B360B0177309}"/>
          </ac:spMkLst>
        </pc:spChg>
        <pc:spChg chg="del">
          <ac:chgData name="明 扬" userId="d4eb6731003802da" providerId="LiveId" clId="{2D378648-F712-444B-8714-B3347E673A67}" dt="2020-09-01T10:38:18.500" v="2061" actId="478"/>
          <ac:spMkLst>
            <pc:docMk/>
            <pc:sldMk cId="40872722" sldId="293"/>
            <ac:spMk id="3" creationId="{C9848847-C8CA-4C4D-B56C-1173AC50B8E5}"/>
          </ac:spMkLst>
        </pc:spChg>
        <pc:picChg chg="add mod">
          <ac:chgData name="明 扬" userId="d4eb6731003802da" providerId="LiveId" clId="{2D378648-F712-444B-8714-B3347E673A67}" dt="2020-09-01T10:36:33.984" v="2054" actId="1076"/>
          <ac:picMkLst>
            <pc:docMk/>
            <pc:sldMk cId="40872722" sldId="293"/>
            <ac:picMk id="4098" creationId="{6DB5AB97-A00D-394E-AF81-51187E7DDCB8}"/>
          </ac:picMkLst>
        </pc:picChg>
      </pc:sldChg>
      <pc:sldChg chg="addSp delSp modSp add mod">
        <pc:chgData name="明 扬" userId="d4eb6731003802da" providerId="LiveId" clId="{2D378648-F712-444B-8714-B3347E673A67}" dt="2020-09-04T16:04:18.395" v="11880" actId="478"/>
        <pc:sldMkLst>
          <pc:docMk/>
          <pc:sldMk cId="2723015630" sldId="294"/>
        </pc:sldMkLst>
        <pc:spChg chg="mod">
          <ac:chgData name="明 扬" userId="d4eb6731003802da" providerId="LiveId" clId="{2D378648-F712-444B-8714-B3347E673A67}" dt="2020-09-01T10:54:55.894" v="2076" actId="20577"/>
          <ac:spMkLst>
            <pc:docMk/>
            <pc:sldMk cId="2723015630" sldId="294"/>
            <ac:spMk id="2" creationId="{97ED3A31-1CB3-C545-BB6B-98310D98DC91}"/>
          </ac:spMkLst>
        </pc:spChg>
        <pc:spChg chg="del">
          <ac:chgData name="明 扬" userId="d4eb6731003802da" providerId="LiveId" clId="{2D378648-F712-444B-8714-B3347E673A67}" dt="2020-09-01T10:59:47.615" v="2077"/>
          <ac:spMkLst>
            <pc:docMk/>
            <pc:sldMk cId="2723015630" sldId="294"/>
            <ac:spMk id="3" creationId="{91364D10-C969-FC4F-9082-C3879E08973A}"/>
          </ac:spMkLst>
        </pc:spChg>
        <pc:spChg chg="add del mod">
          <ac:chgData name="明 扬" userId="d4eb6731003802da" providerId="LiveId" clId="{2D378648-F712-444B-8714-B3347E673A67}" dt="2020-09-04T16:00:49.827" v="11730"/>
          <ac:spMkLst>
            <pc:docMk/>
            <pc:sldMk cId="2723015630" sldId="294"/>
            <ac:spMk id="4" creationId="{DC3EAEE3-A5A4-4444-9C9D-BEB17A2C1DC9}"/>
          </ac:spMkLst>
        </pc:spChg>
        <pc:spChg chg="add del mod">
          <ac:chgData name="明 扬" userId="d4eb6731003802da" providerId="LiveId" clId="{2D378648-F712-444B-8714-B3347E673A67}" dt="2020-09-04T16:00:52.078" v="11731" actId="478"/>
          <ac:spMkLst>
            <pc:docMk/>
            <pc:sldMk cId="2723015630" sldId="294"/>
            <ac:spMk id="5" creationId="{2595BDCB-40A2-4944-A272-A7F1683482E6}"/>
          </ac:spMkLst>
        </pc:spChg>
        <pc:spChg chg="add del mod">
          <ac:chgData name="明 扬" userId="d4eb6731003802da" providerId="LiveId" clId="{2D378648-F712-444B-8714-B3347E673A67}" dt="2020-09-04T16:04:18.395" v="11880" actId="478"/>
          <ac:spMkLst>
            <pc:docMk/>
            <pc:sldMk cId="2723015630" sldId="294"/>
            <ac:spMk id="6" creationId="{07A569D0-91FA-DB42-B378-6836589B2D6A}"/>
          </ac:spMkLst>
        </pc:spChg>
        <pc:picChg chg="add mod">
          <ac:chgData name="明 扬" userId="d4eb6731003802da" providerId="LiveId" clId="{2D378648-F712-444B-8714-B3347E673A67}" dt="2020-09-01T11:00:40.729" v="2083" actId="1076"/>
          <ac:picMkLst>
            <pc:docMk/>
            <pc:sldMk cId="2723015630" sldId="294"/>
            <ac:picMk id="5122" creationId="{3C4E538D-2B2A-6643-8FA6-6FD63DF7C745}"/>
          </ac:picMkLst>
        </pc:picChg>
      </pc:sldChg>
      <pc:sldChg chg="modSp mod modAnim modNotesTx">
        <pc:chgData name="明 扬" userId="d4eb6731003802da" providerId="LiveId" clId="{2D378648-F712-444B-8714-B3347E673A67}" dt="2020-09-04T14:18:22.024" v="5744" actId="20577"/>
        <pc:sldMkLst>
          <pc:docMk/>
          <pc:sldMk cId="3210752030" sldId="295"/>
        </pc:sldMkLst>
        <pc:spChg chg="mod">
          <ac:chgData name="明 扬" userId="d4eb6731003802da" providerId="LiveId" clId="{2D378648-F712-444B-8714-B3347E673A67}" dt="2020-09-04T14:14:02.551" v="5466" actId="20577"/>
          <ac:spMkLst>
            <pc:docMk/>
            <pc:sldMk cId="3210752030" sldId="295"/>
            <ac:spMk id="11" creationId="{8F8F9147-D796-4CA3-9A0B-89962E8265CA}"/>
          </ac:spMkLst>
        </pc:spChg>
        <pc:spChg chg="mod">
          <ac:chgData name="明 扬" userId="d4eb6731003802da" providerId="LiveId" clId="{2D378648-F712-444B-8714-B3347E673A67}" dt="2020-09-04T14:14:11.020" v="5475" actId="20577"/>
          <ac:spMkLst>
            <pc:docMk/>
            <pc:sldMk cId="3210752030" sldId="295"/>
            <ac:spMk id="12" creationId="{432D0B90-FD32-4A04-AE57-00D024F66EA8}"/>
          </ac:spMkLst>
        </pc:spChg>
        <pc:spChg chg="mod">
          <ac:chgData name="明 扬" userId="d4eb6731003802da" providerId="LiveId" clId="{2D378648-F712-444B-8714-B3347E673A67}" dt="2020-09-04T14:14:17.487" v="5481" actId="20577"/>
          <ac:spMkLst>
            <pc:docMk/>
            <pc:sldMk cId="3210752030" sldId="295"/>
            <ac:spMk id="18" creationId="{4B9190B5-0022-4B01-9659-FE7DA3D169C5}"/>
          </ac:spMkLst>
        </pc:spChg>
      </pc:sldChg>
      <pc:sldChg chg="modNotesTx">
        <pc:chgData name="明 扬" userId="d4eb6731003802da" providerId="LiveId" clId="{2D378648-F712-444B-8714-B3347E673A67}" dt="2020-09-04T14:53:38.413" v="7622" actId="20577"/>
        <pc:sldMkLst>
          <pc:docMk/>
          <pc:sldMk cId="3780388206" sldId="296"/>
        </pc:sldMkLst>
      </pc:sldChg>
      <pc:sldChg chg="modSp mod">
        <pc:chgData name="明 扬" userId="d4eb6731003802da" providerId="LiveId" clId="{2D378648-F712-444B-8714-B3347E673A67}" dt="2020-09-04T14:28:55.121" v="6418" actId="2710"/>
        <pc:sldMkLst>
          <pc:docMk/>
          <pc:sldMk cId="758602417" sldId="297"/>
        </pc:sldMkLst>
        <pc:spChg chg="mod">
          <ac:chgData name="明 扬" userId="d4eb6731003802da" providerId="LiveId" clId="{2D378648-F712-444B-8714-B3347E673A67}" dt="2020-09-04T14:28:55.121" v="6418" actId="2710"/>
          <ac:spMkLst>
            <pc:docMk/>
            <pc:sldMk cId="758602417" sldId="297"/>
            <ac:spMk id="4" creationId="{087AA67B-8DAD-4A26-91C7-A067FF22422F}"/>
          </ac:spMkLst>
        </pc:spChg>
      </pc:sldChg>
      <pc:sldChg chg="modNotesTx">
        <pc:chgData name="明 扬" userId="d4eb6731003802da" providerId="LiveId" clId="{2D378648-F712-444B-8714-B3347E673A67}" dt="2020-09-04T15:33:29.855" v="10598" actId="20577"/>
        <pc:sldMkLst>
          <pc:docMk/>
          <pc:sldMk cId="3679098846" sldId="299"/>
        </pc:sldMkLst>
      </pc:sldChg>
      <pc:sldChg chg="addSp delSp modSp add mod modAnim modNotesTx">
        <pc:chgData name="明 扬" userId="d4eb6731003802da" providerId="LiveId" clId="{2D378648-F712-444B-8714-B3347E673A67}" dt="2020-09-04T15:14:50.316" v="8877"/>
        <pc:sldMkLst>
          <pc:docMk/>
          <pc:sldMk cId="1027837327" sldId="300"/>
        </pc:sldMkLst>
        <pc:spChg chg="mod">
          <ac:chgData name="明 扬" userId="d4eb6731003802da" providerId="LiveId" clId="{2D378648-F712-444B-8714-B3347E673A67}" dt="2020-09-02T10:39:47.873" v="2218" actId="27636"/>
          <ac:spMkLst>
            <pc:docMk/>
            <pc:sldMk cId="1027837327" sldId="300"/>
            <ac:spMk id="2" creationId="{7F69DDB7-9B05-2944-AD9E-AD1056F5688A}"/>
          </ac:spMkLst>
        </pc:spChg>
        <pc:spChg chg="mod">
          <ac:chgData name="明 扬" userId="d4eb6731003802da" providerId="LiveId" clId="{2D378648-F712-444B-8714-B3347E673A67}" dt="2020-09-04T15:10:17.495" v="8749" actId="27636"/>
          <ac:spMkLst>
            <pc:docMk/>
            <pc:sldMk cId="1027837327" sldId="300"/>
            <ac:spMk id="3" creationId="{11D9B4D3-43B0-1D4E-9C19-B100F4508582}"/>
          </ac:spMkLst>
        </pc:spChg>
        <pc:spChg chg="add mod">
          <ac:chgData name="明 扬" userId="d4eb6731003802da" providerId="LiveId" clId="{2D378648-F712-444B-8714-B3347E673A67}" dt="2020-09-02T10:55:49.024" v="2230" actId="14100"/>
          <ac:spMkLst>
            <pc:docMk/>
            <pc:sldMk cId="1027837327" sldId="300"/>
            <ac:spMk id="4" creationId="{D9A35B69-BECD-3840-9C08-5126B1AD58C1}"/>
          </ac:spMkLst>
        </pc:spChg>
        <pc:spChg chg="add mod">
          <ac:chgData name="明 扬" userId="d4eb6731003802da" providerId="LiveId" clId="{2D378648-F712-444B-8714-B3347E673A67}" dt="2020-09-02T10:57:07.787" v="2236" actId="255"/>
          <ac:spMkLst>
            <pc:docMk/>
            <pc:sldMk cId="1027837327" sldId="300"/>
            <ac:spMk id="5" creationId="{4235722F-9FC1-3C4F-88EE-2EC651221496}"/>
          </ac:spMkLst>
        </pc:spChg>
        <pc:spChg chg="add del mod">
          <ac:chgData name="明 扬" userId="d4eb6731003802da" providerId="LiveId" clId="{2D378648-F712-444B-8714-B3347E673A67}" dt="2020-09-02T10:56:54.087" v="2234"/>
          <ac:spMkLst>
            <pc:docMk/>
            <pc:sldMk cId="1027837327" sldId="300"/>
            <ac:spMk id="6" creationId="{D6258C60-F21C-1F43-A696-DBC551DDFB52}"/>
          </ac:spMkLst>
        </pc:spChg>
        <pc:spChg chg="add mod">
          <ac:chgData name="明 扬" userId="d4eb6731003802da" providerId="LiveId" clId="{2D378648-F712-444B-8714-B3347E673A67}" dt="2020-09-04T15:13:52.937" v="8871" actId="1076"/>
          <ac:spMkLst>
            <pc:docMk/>
            <pc:sldMk cId="1027837327" sldId="300"/>
            <ac:spMk id="7" creationId="{FE436ED9-3402-5D46-A531-751CF84C7225}"/>
          </ac:spMkLst>
        </pc:spChg>
        <pc:spChg chg="add mod">
          <ac:chgData name="明 扬" userId="d4eb6731003802da" providerId="LiveId" clId="{2D378648-F712-444B-8714-B3347E673A67}" dt="2020-09-04T15:14:03.611" v="8873" actId="1076"/>
          <ac:spMkLst>
            <pc:docMk/>
            <pc:sldMk cId="1027837327" sldId="300"/>
            <ac:spMk id="9" creationId="{97F56EA6-43EF-7740-8A3F-45E05714A9F7}"/>
          </ac:spMkLst>
        </pc:spChg>
        <pc:spChg chg="add mod">
          <ac:chgData name="明 扬" userId="d4eb6731003802da" providerId="LiveId" clId="{2D378648-F712-444B-8714-B3347E673A67}" dt="2020-09-04T15:13:59.169" v="8872" actId="1076"/>
          <ac:spMkLst>
            <pc:docMk/>
            <pc:sldMk cId="1027837327" sldId="300"/>
            <ac:spMk id="10" creationId="{091B90D1-A3E1-0C40-AE03-3B17B7A77198}"/>
          </ac:spMkLst>
        </pc:spChg>
      </pc:sldChg>
      <pc:sldChg chg="addSp delSp modSp mod modNotesTx">
        <pc:chgData name="明 扬" userId="d4eb6731003802da" providerId="LiveId" clId="{2D378648-F712-444B-8714-B3347E673A67}" dt="2020-09-05T07:47:09.495" v="12392" actId="20577"/>
        <pc:sldMkLst>
          <pc:docMk/>
          <pc:sldMk cId="2024458051" sldId="301"/>
        </pc:sldMkLst>
        <pc:spChg chg="mod">
          <ac:chgData name="明 扬" userId="d4eb6731003802da" providerId="LiveId" clId="{2D378648-F712-444B-8714-B3347E673A67}" dt="2020-09-04T15:40:12.784" v="11029" actId="20577"/>
          <ac:spMkLst>
            <pc:docMk/>
            <pc:sldMk cId="2024458051" sldId="301"/>
            <ac:spMk id="2" creationId="{6D146D4A-A3E8-4B3D-9B29-F0DEC0B69E46}"/>
          </ac:spMkLst>
        </pc:spChg>
        <pc:spChg chg="add del mod">
          <ac:chgData name="明 扬" userId="d4eb6731003802da" providerId="LiveId" clId="{2D378648-F712-444B-8714-B3347E673A67}" dt="2020-09-04T15:41:14.763" v="11031"/>
          <ac:spMkLst>
            <pc:docMk/>
            <pc:sldMk cId="2024458051" sldId="301"/>
            <ac:spMk id="4" creationId="{902FBFE3-AD4F-2247-B967-9F069681D690}"/>
          </ac:spMkLst>
        </pc:spChg>
        <pc:spChg chg="mod">
          <ac:chgData name="明 扬" userId="d4eb6731003802da" providerId="LiveId" clId="{2D378648-F712-444B-8714-B3347E673A67}" dt="2020-09-04T15:52:17.831" v="11053" actId="207"/>
          <ac:spMkLst>
            <pc:docMk/>
            <pc:sldMk cId="2024458051" sldId="301"/>
            <ac:spMk id="5" creationId="{9E4F8E0E-F9FD-41A6-872B-3281496D8244}"/>
          </ac:spMkLst>
        </pc:spChg>
        <pc:spChg chg="add mod">
          <ac:chgData name="明 扬" userId="d4eb6731003802da" providerId="LiveId" clId="{2D378648-F712-444B-8714-B3347E673A67}" dt="2020-09-04T15:54:05.472" v="11090" actId="1076"/>
          <ac:spMkLst>
            <pc:docMk/>
            <pc:sldMk cId="2024458051" sldId="301"/>
            <ac:spMk id="6" creationId="{2CA11FA5-89F0-9A46-A39B-89D8E95B4136}"/>
          </ac:spMkLst>
        </pc:spChg>
      </pc:sldChg>
      <pc:sldChg chg="modNotesTx">
        <pc:chgData name="明 扬" userId="d4eb6731003802da" providerId="LiveId" clId="{2D378648-F712-444B-8714-B3347E673A67}" dt="2020-09-04T14:57:05.058" v="7641" actId="20577"/>
        <pc:sldMkLst>
          <pc:docMk/>
          <pc:sldMk cId="177440865" sldId="302"/>
        </pc:sldMkLst>
      </pc:sldChg>
      <pc:sldChg chg="modSp modNotesTx">
        <pc:chgData name="明 扬" userId="d4eb6731003802da" providerId="LiveId" clId="{2D378648-F712-444B-8714-B3347E673A67}" dt="2020-09-04T15:24:20.108" v="9555" actId="20577"/>
        <pc:sldMkLst>
          <pc:docMk/>
          <pc:sldMk cId="4156335879" sldId="303"/>
        </pc:sldMkLst>
        <pc:graphicFrameChg chg="mod">
          <ac:chgData name="明 扬" userId="d4eb6731003802da" providerId="LiveId" clId="{2D378648-F712-444B-8714-B3347E673A67}" dt="2020-09-04T15:21:50.548" v="9482"/>
          <ac:graphicFrameMkLst>
            <pc:docMk/>
            <pc:sldMk cId="4156335879" sldId="303"/>
            <ac:graphicFrameMk id="4" creationId="{DA8C4C22-16E3-4615-BB3E-ADA5B6F2DD49}"/>
          </ac:graphicFrameMkLst>
        </pc:graphicFrameChg>
      </pc:sldChg>
      <pc:sldChg chg="modNotesTx">
        <pc:chgData name="明 扬" userId="d4eb6731003802da" providerId="LiveId" clId="{2D378648-F712-444B-8714-B3347E673A67}" dt="2020-09-04T15:19:09.174" v="9471" actId="20577"/>
        <pc:sldMkLst>
          <pc:docMk/>
          <pc:sldMk cId="1217998724" sldId="304"/>
        </pc:sldMkLst>
      </pc:sldChg>
      <pc:sldChg chg="modNotesTx">
        <pc:chgData name="明 扬" userId="d4eb6731003802da" providerId="LiveId" clId="{2D378648-F712-444B-8714-B3347E673A67}" dt="2020-09-04T15:27:48.345" v="9929" actId="20577"/>
        <pc:sldMkLst>
          <pc:docMk/>
          <pc:sldMk cId="3215887621" sldId="305"/>
        </pc:sldMkLst>
      </pc:sldChg>
      <pc:sldChg chg="modNotesTx">
        <pc:chgData name="明 扬" userId="d4eb6731003802da" providerId="LiveId" clId="{2D378648-F712-444B-8714-B3347E673A67}" dt="2020-09-04T14:59:35.963" v="7948" actId="20577"/>
        <pc:sldMkLst>
          <pc:docMk/>
          <pc:sldMk cId="1578743473" sldId="307"/>
        </pc:sldMkLst>
      </pc:sldChg>
      <pc:sldChg chg="modNotesTx">
        <pc:chgData name="明 扬" userId="d4eb6731003802da" providerId="LiveId" clId="{2D378648-F712-444B-8714-B3347E673A67}" dt="2020-09-04T15:38:57.636" v="11022" actId="20577"/>
        <pc:sldMkLst>
          <pc:docMk/>
          <pc:sldMk cId="2119334281" sldId="308"/>
        </pc:sldMkLst>
      </pc:sldChg>
    </pc:docChg>
  </pc:docChgLst>
  <pc:docChgLst>
    <pc:chgData name="明 扬" userId="d4eb6731003802da" providerId="LiveId" clId="{076D2749-8482-4C37-B7F0-77A73D4F12E1}"/>
    <pc:docChg chg="custSel modSld">
      <pc:chgData name="明 扬" userId="d4eb6731003802da" providerId="LiveId" clId="{076D2749-8482-4C37-B7F0-77A73D4F12E1}" dt="2020-08-27T14:06:50.449" v="589"/>
      <pc:docMkLst>
        <pc:docMk/>
      </pc:docMkLst>
      <pc:sldChg chg="modSp mod modNotesTx">
        <pc:chgData name="明 扬" userId="d4eb6731003802da" providerId="LiveId" clId="{076D2749-8482-4C37-B7F0-77A73D4F12E1}" dt="2020-08-27T13:57:10.653" v="587"/>
        <pc:sldMkLst>
          <pc:docMk/>
          <pc:sldMk cId="3815379829" sldId="258"/>
        </pc:sldMkLst>
        <pc:spChg chg="mod">
          <ac:chgData name="明 扬" userId="d4eb6731003802da" providerId="LiveId" clId="{076D2749-8482-4C37-B7F0-77A73D4F12E1}" dt="2020-08-27T13:57:10.653" v="587"/>
          <ac:spMkLst>
            <pc:docMk/>
            <pc:sldMk cId="3815379829" sldId="258"/>
            <ac:spMk id="3" creationId="{BCB26C34-490A-4CD4-B7B0-E253BF07D830}"/>
          </ac:spMkLst>
        </pc:spChg>
      </pc:sldChg>
      <pc:sldChg chg="modNotesTx">
        <pc:chgData name="明 扬" userId="d4eb6731003802da" providerId="LiveId" clId="{076D2749-8482-4C37-B7F0-77A73D4F12E1}" dt="2020-08-27T14:05:23.715" v="588"/>
        <pc:sldMkLst>
          <pc:docMk/>
          <pc:sldMk cId="3195069164" sldId="263"/>
        </pc:sldMkLst>
      </pc:sldChg>
      <pc:sldChg chg="modSp mod">
        <pc:chgData name="明 扬" userId="d4eb6731003802da" providerId="LiveId" clId="{076D2749-8482-4C37-B7F0-77A73D4F12E1}" dt="2020-08-27T13:13:10.135" v="19"/>
        <pc:sldMkLst>
          <pc:docMk/>
          <pc:sldMk cId="3210180228" sldId="265"/>
        </pc:sldMkLst>
        <pc:spChg chg="mod">
          <ac:chgData name="明 扬" userId="d4eb6731003802da" providerId="LiveId" clId="{076D2749-8482-4C37-B7F0-77A73D4F12E1}" dt="2020-08-27T13:13:10.135" v="19"/>
          <ac:spMkLst>
            <pc:docMk/>
            <pc:sldMk cId="3210180228" sldId="265"/>
            <ac:spMk id="2" creationId="{30C6E2BE-6036-49EE-82FB-BD6593CC9454}"/>
          </ac:spMkLst>
        </pc:spChg>
      </pc:sldChg>
      <pc:sldChg chg="modNotesTx">
        <pc:chgData name="明 扬" userId="d4eb6731003802da" providerId="LiveId" clId="{076D2749-8482-4C37-B7F0-77A73D4F12E1}" dt="2020-08-27T14:06:50.449" v="589"/>
        <pc:sldMkLst>
          <pc:docMk/>
          <pc:sldMk cId="685757687" sldId="271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gif>
</file>

<file path=ppt/media/image23.jpeg>
</file>

<file path=ppt/media/image24.jpeg>
</file>

<file path=ppt/media/image25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87C047-DD5A-4F5A-AB1E-34892BB3992A}" type="datetimeFigureOut">
              <a:rPr lang="en-US" smtClean="0"/>
              <a:t>9/5/20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E2B95-A30C-4AA1-A6B7-5862E9890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53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tc39/proposal-cancellation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ke.com/wiki/%E4%B8%8D%E6%98%8E%E8%A7%89%E5%8E%89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5%AD%9F%E5%AD%90" TargetMode="External"/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baike.baidu.com/item/%E5%BE%97%E9%81%93%E8%80%85%E5%A4%9A%E5%8A%A9%EF%BC%8C%E5%A4%B1%E9%81%93%E8%80%85%E5%AF%A1%E5%8A%A9" TargetMode="External"/><Relationship Id="rId5" Type="http://schemas.openxmlformats.org/officeDocument/2006/relationships/hyperlink" Target="https://baike.baidu.com/item/%E5%A4%A9%E6%97%B6%E4%B8%8D%E5%A6%82%E5%9C%B0%E5%88%A9" TargetMode="External"/><Relationship Id="rId4" Type="http://schemas.openxmlformats.org/officeDocument/2006/relationships/hyperlink" Target="https://baike.baidu.com/item/%E5%A4%A9%E6%97%B6%E4%B8%8D%E5%A6%82%E5%9C%B0%E5%88%A9%EF%BC%8C%E5%9C%B0%E5%88%A9%E4%B8%8D%E5%A6%82%E4%BA%BA%E5%92%8C" TargetMode="Externa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Hello</a:t>
            </a:r>
            <a:r>
              <a:rPr lang="zh-CN" altLang="en-US" dirty="0"/>
              <a:t>，同学们大家好，很高兴今天能和大家一起学习 </a:t>
            </a:r>
            <a:r>
              <a:rPr lang="en-US" altLang="zh-CN" dirty="0"/>
              <a:t>ZIO</a:t>
            </a:r>
          </a:p>
          <a:p>
            <a:r>
              <a:rPr lang="zh-CN" altLang="en-US" dirty="0"/>
              <a:t>自我介绍：我是上海壤川的全干工程师，在公司负责（</a:t>
            </a:r>
            <a:r>
              <a:rPr lang="en-US" altLang="zh-CN" dirty="0"/>
              <a:t>Scala </a:t>
            </a:r>
            <a:r>
              <a:rPr lang="zh-CN" altLang="en-US" dirty="0"/>
              <a:t>为主的）平台开发与（</a:t>
            </a:r>
            <a:r>
              <a:rPr lang="en-US" altLang="zh-CN" dirty="0"/>
              <a:t>K8s on AWS</a:t>
            </a:r>
            <a:r>
              <a:rPr lang="zh-CN" altLang="en-US" dirty="0"/>
              <a:t>为主的）基础设施</a:t>
            </a:r>
            <a:endParaRPr lang="en-US" altLang="zh-CN" dirty="0"/>
          </a:p>
          <a:p>
            <a:r>
              <a:rPr lang="zh-CN" altLang="en-US" dirty="0"/>
              <a:t>工作期间，我负责的平台项目从最初的 </a:t>
            </a:r>
            <a:r>
              <a:rPr lang="en-US" altLang="zh-CN" dirty="0"/>
              <a:t>Typescript </a:t>
            </a:r>
            <a:r>
              <a:rPr lang="zh-CN" altLang="en-US" dirty="0"/>
              <a:t>版本，（陡峭）演进到</a:t>
            </a:r>
            <a:r>
              <a:rPr lang="en-US" altLang="zh-CN" dirty="0"/>
              <a:t> Scala </a:t>
            </a:r>
            <a:r>
              <a:rPr lang="zh-CN" altLang="en-US" dirty="0"/>
              <a:t>版，最近三个月，我又将他（陡峭）演进到了</a:t>
            </a:r>
            <a:r>
              <a:rPr lang="en-US" altLang="zh-CN" dirty="0"/>
              <a:t> ZIO </a:t>
            </a:r>
            <a:r>
              <a:rPr lang="zh-CN" altLang="en-US" dirty="0"/>
              <a:t>版。</a:t>
            </a:r>
            <a:endParaRPr lang="en-US" altLang="zh-CN" dirty="0"/>
          </a:p>
          <a:p>
            <a:r>
              <a:rPr lang="zh-CN" altLang="en-US" dirty="0"/>
              <a:t>这套平台已经有五年历史了，依托于</a:t>
            </a:r>
            <a:r>
              <a:rPr lang="en-US" altLang="zh-CN" dirty="0"/>
              <a:t> Scala </a:t>
            </a:r>
            <a:r>
              <a:rPr lang="zh-CN" altLang="en-US" dirty="0"/>
              <a:t>强大的类型系统，即使是陡峭演进，生产环境中也没有遇到过任何严重事故。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828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如何控制并行数？</a:t>
            </a:r>
            <a:endParaRPr lang="en-US" altLang="zh-CN" dirty="0"/>
          </a:p>
          <a:p>
            <a:r>
              <a:rPr lang="zh-CN" altLang="en-US" dirty="0"/>
              <a:t>写信号量吗？（</a:t>
            </a:r>
            <a:r>
              <a:rPr lang="zh-CN" altLang="en-CN" dirty="0"/>
              <a:t>信号量可是</a:t>
            </a:r>
            <a:r>
              <a:rPr lang="zh-CN" altLang="en-US" dirty="0"/>
              <a:t>同步的）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场景：爬虫请求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8321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这个例子中，我们尝试从远程服务器和本地缓存同时获取数据</a:t>
            </a:r>
            <a:endParaRPr lang="en-US" altLang="zh-CN" dirty="0"/>
          </a:p>
          <a:p>
            <a:endParaRPr lang="en-US" dirty="0"/>
          </a:p>
          <a:p>
            <a:r>
              <a:rPr lang="en-US" dirty="0" err="1"/>
              <a:t>竞争失败者如何处置</a:t>
            </a:r>
            <a:r>
              <a:rPr lang="zh-CN" altLang="en-US" dirty="0"/>
              <a:t>？</a:t>
            </a:r>
            <a:endParaRPr lang="en-US" altLang="zh-CN" dirty="0"/>
          </a:p>
          <a:p>
            <a:endParaRPr lang="en-US" dirty="0"/>
          </a:p>
          <a:p>
            <a:r>
              <a:rPr lang="en-US" dirty="0" err="1"/>
              <a:t>众所周知</a:t>
            </a:r>
            <a:r>
              <a:rPr lang="zh-CN" altLang="en-US" dirty="0"/>
              <a:t>，</a:t>
            </a:r>
            <a:r>
              <a:rPr lang="en-US" altLang="zh-CN" dirty="0"/>
              <a:t>IO </a:t>
            </a:r>
            <a:r>
              <a:rPr lang="zh-CN" altLang="en-US" dirty="0"/>
              <a:t>是需要代价的，服务器资源是有限的，从远程服务器加载数据的代价明显高于，如果能取消就太好了</a:t>
            </a:r>
            <a:endParaRPr lang="en-US" dirty="0"/>
          </a:p>
          <a:p>
            <a:endParaRPr lang="en-US" dirty="0"/>
          </a:p>
          <a:p>
            <a:r>
              <a:rPr lang="zh-CN" altLang="en-US" dirty="0"/>
              <a:t>取消常用吗？那可太常用了！</a:t>
            </a:r>
            <a:r>
              <a:rPr lang="en-US" altLang="zh-CN" dirty="0"/>
              <a:t>timeout</a:t>
            </a:r>
          </a:p>
          <a:p>
            <a:endParaRPr lang="en-US" dirty="0"/>
          </a:p>
          <a:p>
            <a:r>
              <a:rPr lang="en-US" dirty="0"/>
              <a:t>ZIO</a:t>
            </a:r>
            <a:r>
              <a:rPr lang="zh-CN" altLang="en-US" dirty="0"/>
              <a:t> 能取消</a:t>
            </a:r>
            <a:endParaRPr lang="en-US" altLang="zh-CN" dirty="0"/>
          </a:p>
          <a:p>
            <a:r>
              <a:rPr lang="en-US" altLang="zh-CN" dirty="0"/>
              <a:t>Java Future </a:t>
            </a:r>
            <a:r>
              <a:rPr lang="zh-CN" altLang="en-US" dirty="0"/>
              <a:t>能取消（异常）</a:t>
            </a:r>
            <a:endParaRPr lang="en-US" altLang="zh-CN" dirty="0"/>
          </a:p>
          <a:p>
            <a:r>
              <a:rPr lang="en-US" altLang="zh-CN" dirty="0"/>
              <a:t>Scala Future </a:t>
            </a:r>
            <a:r>
              <a:rPr lang="zh-CN" altLang="en-US" dirty="0"/>
              <a:t>难取消（</a:t>
            </a:r>
            <a:r>
              <a:rPr lang="en-US" altLang="zh-CN" dirty="0" err="1"/>
              <a:t>ExecutionContext</a:t>
            </a:r>
            <a:r>
              <a:rPr lang="en-US" altLang="zh-CN" dirty="0"/>
              <a:t> </a:t>
            </a:r>
            <a:r>
              <a:rPr lang="zh-CN" altLang="en-US" dirty="0"/>
              <a:t>里面跑着那么多东西，我取消谁，我怎么知道某个任务跑在哪里，怎么确定它是不是捕获了中断异常，直接取消会不会导致资源泄露）</a:t>
            </a:r>
            <a:endParaRPr lang="en-US" altLang="zh-CN" dirty="0"/>
          </a:p>
          <a:p>
            <a:r>
              <a:rPr lang="zh-CN" altLang="en-US" dirty="0"/>
              <a:t>其他语言也很难取消（</a:t>
            </a:r>
            <a:r>
              <a:rPr lang="en-US" altLang="zh-CN" dirty="0"/>
              <a:t>JavaScript</a:t>
            </a:r>
            <a:r>
              <a:rPr lang="zh-CN" altLang="en-US" dirty="0"/>
              <a:t>  </a:t>
            </a:r>
            <a:r>
              <a:rPr lang="en-US" altLang="zh-CN" dirty="0"/>
              <a:t>Promise/</a:t>
            </a:r>
            <a:r>
              <a:rPr lang="en-US" altLang="zh-CN" dirty="0" err="1"/>
              <a:t>Asnyc</a:t>
            </a:r>
            <a:r>
              <a:rPr lang="zh-CN" altLang="en-US" dirty="0"/>
              <a:t> </a:t>
            </a:r>
            <a:r>
              <a:rPr 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cancellation</a:t>
            </a:r>
            <a:r>
              <a:rPr lang="zh-CN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停留在</a:t>
            </a:r>
            <a:r>
              <a:rPr lang="en-US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stage1 </a:t>
            </a:r>
            <a:r>
              <a:rPr lang="zh-CN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已经 </a:t>
            </a:r>
            <a:r>
              <a:rPr lang="en-US" altLang="zh-CN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 </a:t>
            </a:r>
            <a:r>
              <a:rPr lang="zh-CN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年了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本着我可以不用，你不能没有的原则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096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讲下面之前</a:t>
            </a:r>
            <a:r>
              <a:rPr lang="zh-CN" altLang="en-US" dirty="0"/>
              <a:t>，我们再回来看</a:t>
            </a:r>
            <a:r>
              <a:rPr lang="en-US" altLang="zh-CN" dirty="0"/>
              <a:t> IO</a:t>
            </a:r>
            <a:r>
              <a:rPr lang="zh-CN" altLang="en-US" dirty="0"/>
              <a:t> 的类型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众所周知，</a:t>
            </a:r>
            <a:r>
              <a:rPr lang="en-US" altLang="zh-CN" dirty="0"/>
              <a:t>Task </a:t>
            </a:r>
            <a:r>
              <a:rPr lang="zh-CN" altLang="en-US" dirty="0"/>
              <a:t>是</a:t>
            </a:r>
            <a:r>
              <a:rPr lang="en-US" altLang="zh-CN" dirty="0"/>
              <a:t> IO </a:t>
            </a:r>
            <a:r>
              <a:rPr lang="zh-CN" altLang="en-US" dirty="0"/>
              <a:t>的别名（其实刚知道 </a:t>
            </a:r>
            <a:r>
              <a:rPr lang="en-US" altLang="zh-CN" dirty="0"/>
              <a:t>10 </a:t>
            </a:r>
            <a:r>
              <a:rPr lang="zh-CN" altLang="en-US" dirty="0"/>
              <a:t>分钟）</a:t>
            </a:r>
            <a:endParaRPr lang="en-US" altLang="zh-CN" dirty="0"/>
          </a:p>
          <a:p>
            <a:r>
              <a:rPr lang="en-US" altLang="zh-CN" dirty="0"/>
              <a:t>IO </a:t>
            </a:r>
            <a:r>
              <a:rPr lang="zh-CN" altLang="en-US" dirty="0"/>
              <a:t>左为错误或异常类型，带短路效果</a:t>
            </a:r>
            <a:endParaRPr lang="en-US" altLang="zh-CN" dirty="0"/>
          </a:p>
          <a:p>
            <a:r>
              <a:rPr lang="zh-CN" altLang="en-US" dirty="0"/>
              <a:t>右为正确类型</a:t>
            </a:r>
            <a:endParaRPr lang="en-US" altLang="zh-CN" dirty="0"/>
          </a:p>
          <a:p>
            <a:r>
              <a:rPr lang="zh-CN" altLang="en-US" dirty="0"/>
              <a:t>而</a:t>
            </a:r>
            <a:r>
              <a:rPr lang="en-US" altLang="zh-CN" dirty="0"/>
              <a:t> Task </a:t>
            </a:r>
            <a:r>
              <a:rPr lang="zh-CN" altLang="en-US" dirty="0"/>
              <a:t>是一个左类型为</a:t>
            </a:r>
            <a:r>
              <a:rPr lang="en-US" altLang="zh-CN" dirty="0"/>
              <a:t> Throwable </a:t>
            </a:r>
            <a:r>
              <a:rPr lang="zh-CN" altLang="en-US" dirty="0"/>
              <a:t>的</a:t>
            </a:r>
            <a:r>
              <a:rPr lang="en-US" altLang="zh-CN" dirty="0"/>
              <a:t> IO</a:t>
            </a:r>
          </a:p>
          <a:p>
            <a:endParaRPr lang="en-US" dirty="0"/>
          </a:p>
          <a:p>
            <a:r>
              <a:rPr lang="en-US" dirty="0" err="1"/>
              <a:t>易推到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记得吗</a:t>
            </a:r>
            <a:r>
              <a:rPr lang="zh-CN" altLang="en-US" dirty="0"/>
              <a:t>，</a:t>
            </a:r>
            <a:r>
              <a:rPr lang="en-US" altLang="zh-CN" dirty="0"/>
              <a:t>Future </a:t>
            </a:r>
            <a:r>
              <a:rPr lang="zh-CN" altLang="en-US" dirty="0"/>
              <a:t>的异常只能是</a:t>
            </a:r>
            <a:r>
              <a:rPr lang="en-US" altLang="zh-CN" dirty="0"/>
              <a:t>Throwable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9050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这里我准备了两个例子</a:t>
            </a:r>
            <a:r>
              <a:rPr lang="zh-CN" altLang="en-US" dirty="0"/>
              <a:t>，很常见的例子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左边第一个例子，根据用户名，拿到用户的头像</a:t>
            </a:r>
            <a:endParaRPr lang="en-US" altLang="zh-CN" dirty="0"/>
          </a:p>
          <a:p>
            <a:r>
              <a:rPr lang="zh-CN" altLang="en-US" dirty="0"/>
              <a:t>用户可能不存在，头像也可能未设定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左边第二个例子，用户上传头像并覆盖，覆盖之前验证用户的</a:t>
            </a:r>
            <a:r>
              <a:rPr lang="en-US" altLang="zh-CN" dirty="0"/>
              <a:t> token</a:t>
            </a:r>
          </a:p>
          <a:p>
            <a:r>
              <a:rPr lang="en-US" altLang="zh-CN" dirty="0"/>
              <a:t>Token </a:t>
            </a:r>
            <a:r>
              <a:rPr lang="zh-CN" altLang="en-US" dirty="0"/>
              <a:t>可能过期，可能伪造；文件可能过大，格式不符合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一旦</a:t>
            </a:r>
            <a:r>
              <a:rPr lang="en-US" altLang="zh-CN" dirty="0"/>
              <a:t> Future </a:t>
            </a:r>
            <a:r>
              <a:rPr lang="zh-CN" altLang="en-US" dirty="0"/>
              <a:t>这些</a:t>
            </a:r>
            <a:r>
              <a:rPr lang="en-US" altLang="zh-CN" dirty="0"/>
              <a:t> Monad </a:t>
            </a:r>
            <a:r>
              <a:rPr lang="zh-CN" altLang="en-US" dirty="0"/>
              <a:t>套起来，</a:t>
            </a:r>
            <a:r>
              <a:rPr lang="en-US" altLang="zh-CN" dirty="0"/>
              <a:t>for-comprehension</a:t>
            </a:r>
            <a:r>
              <a:rPr lang="zh-CN" altLang="en-US" dirty="0"/>
              <a:t> 就不香了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170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这是我从我的代码库中找到的一段重构例子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可以看到，不使用</a:t>
            </a:r>
            <a:r>
              <a:rPr lang="en-US" altLang="zh-CN" dirty="0"/>
              <a:t>Monad Transformer</a:t>
            </a:r>
            <a:r>
              <a:rPr lang="zh-CN" altLang="en-US" dirty="0"/>
              <a:t>的</a:t>
            </a:r>
            <a:r>
              <a:rPr lang="en-US" altLang="zh-CN" dirty="0"/>
              <a:t>Future</a:t>
            </a:r>
            <a:r>
              <a:rPr lang="zh-CN" altLang="en-US" dirty="0"/>
              <a:t>已经陷入了回调地狱</a:t>
            </a:r>
            <a:endParaRPr lang="en-US" altLang="zh-CN" dirty="0"/>
          </a:p>
          <a:p>
            <a:r>
              <a:rPr lang="zh-CN" altLang="en-US" dirty="0"/>
              <a:t>而 </a:t>
            </a:r>
            <a:r>
              <a:rPr lang="en-US" altLang="zh-CN" dirty="0"/>
              <a:t>ZIO </a:t>
            </a:r>
            <a:r>
              <a:rPr lang="zh-CN" altLang="en-US" dirty="0"/>
              <a:t>依托于其方便的类型表达能力，可以用比原生更少的代码，达成同样的功能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不是我黑原生，缩小了行间距，</a:t>
            </a:r>
            <a:r>
              <a:rPr lang="en-US" altLang="zh-CN" dirty="0"/>
              <a:t>1.5</a:t>
            </a:r>
            <a:r>
              <a:rPr lang="zh-CN" altLang="en-US" dirty="0"/>
              <a:t>倍行距这段代码一屏放不下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279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</a:p>
          <a:p>
            <a:r>
              <a:rPr lang="en-US" altLang="zh-CN" dirty="0"/>
              <a:t>2.</a:t>
            </a:r>
          </a:p>
          <a:p>
            <a:r>
              <a:rPr lang="en-US" altLang="zh-CN" dirty="0"/>
              <a:t>3.</a:t>
            </a:r>
            <a:r>
              <a:rPr lang="zh-CN" altLang="en-US" dirty="0"/>
              <a:t> 当然还有最重要的一点是</a:t>
            </a:r>
            <a:r>
              <a:rPr lang="en-US" altLang="zh-CN" dirty="0"/>
              <a:t> </a:t>
            </a:r>
            <a:r>
              <a:rPr lang="en-US" altLang="zh-CN" dirty="0" err="1"/>
              <a:t>zio</a:t>
            </a:r>
            <a:r>
              <a:rPr lang="en-US" altLang="zh-CN" dirty="0"/>
              <a:t> </a:t>
            </a:r>
            <a:r>
              <a:rPr lang="zh-CN" altLang="en-US" dirty="0"/>
              <a:t>可以取消，</a:t>
            </a:r>
            <a:r>
              <a:rPr lang="en-US" altLang="zh-CN" dirty="0"/>
              <a:t>future </a:t>
            </a:r>
            <a:r>
              <a:rPr lang="zh-CN" altLang="en-US" dirty="0"/>
              <a:t>难以做到</a:t>
            </a:r>
            <a:endParaRPr lang="en-US" altLang="zh-CN" dirty="0"/>
          </a:p>
          <a:p>
            <a:r>
              <a:rPr lang="zh-CN" altLang="en-US" dirty="0"/>
              <a:t>目前看来，</a:t>
            </a:r>
            <a:r>
              <a:rPr lang="en-US" altLang="zh-CN" dirty="0"/>
              <a:t>ZIO </a:t>
            </a:r>
            <a:r>
              <a:rPr lang="zh-CN" altLang="en-US" dirty="0"/>
              <a:t>可以替代 </a:t>
            </a:r>
            <a:r>
              <a:rPr lang="en-US" altLang="zh-CN" dirty="0"/>
              <a:t>Future</a:t>
            </a:r>
          </a:p>
          <a:p>
            <a:r>
              <a:rPr lang="en-US" dirty="0" err="1"/>
              <a:t>但是</a:t>
            </a:r>
            <a:r>
              <a:rPr lang="zh-CN" altLang="en-US" dirty="0"/>
              <a:t>，</a:t>
            </a:r>
            <a:r>
              <a:rPr lang="en-US" altLang="zh-CN" dirty="0"/>
              <a:t>ZIO </a:t>
            </a:r>
            <a:r>
              <a:rPr lang="zh-CN" altLang="en-US" dirty="0"/>
              <a:t>能做的远不止如此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316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当小明看过前面的例子</a:t>
            </a:r>
            <a:r>
              <a:rPr lang="zh-CN" altLang="en-US" dirty="0"/>
              <a:t>，摩拳擦掌准备写个</a:t>
            </a:r>
            <a:r>
              <a:rPr lang="en-US" altLang="zh-CN" dirty="0"/>
              <a:t>  hello</a:t>
            </a:r>
            <a:r>
              <a:rPr lang="zh-CN" altLang="en-US" dirty="0"/>
              <a:t> </a:t>
            </a:r>
            <a:r>
              <a:rPr lang="en-US" altLang="zh-CN" dirty="0"/>
              <a:t>world </a:t>
            </a:r>
            <a:r>
              <a:rPr lang="zh-CN" altLang="en-US" dirty="0"/>
              <a:t>试试的时候，却发现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怎么回事？</a:t>
            </a:r>
            <a:endParaRPr lang="en-US" altLang="zh-CN" dirty="0"/>
          </a:p>
          <a:p>
            <a:r>
              <a:rPr lang="en-US" altLang="zh-CN" dirty="0"/>
              <a:t>ZIO </a:t>
            </a:r>
            <a:r>
              <a:rPr lang="zh-CN" altLang="en-US" dirty="0"/>
              <a:t>沉默了？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这时候小明还才开始意识到，他们有根本性的不同。</a:t>
            </a:r>
            <a:endParaRPr lang="en-US" altLang="zh-CN" dirty="0"/>
          </a:p>
          <a:p>
            <a:r>
              <a:rPr lang="en-US" altLang="zh-CN" dirty="0"/>
              <a:t>Future</a:t>
            </a:r>
            <a:r>
              <a:rPr lang="zh-CN" altLang="en-US" dirty="0"/>
              <a:t> 破坏了引用透明，一个创建出来的</a:t>
            </a:r>
            <a:r>
              <a:rPr lang="en-US" altLang="zh-CN" dirty="0"/>
              <a:t>Future</a:t>
            </a:r>
            <a:r>
              <a:rPr lang="zh-CN" altLang="en-US" dirty="0"/>
              <a:t>对象就像一个点着引信的炸弹</a:t>
            </a:r>
            <a:endParaRPr lang="en-US" altLang="zh-CN" dirty="0"/>
          </a:p>
          <a:p>
            <a:r>
              <a:rPr lang="zh-CN" altLang="en-US" dirty="0"/>
              <a:t>为什么这么说呢</a:t>
            </a:r>
            <a:endParaRPr lang="en-US" altLang="zh-CN" dirty="0"/>
          </a:p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690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Future </a:t>
            </a:r>
            <a:r>
              <a:rPr lang="zh-CN" altLang="en-US" dirty="0"/>
              <a:t>读取端口，</a:t>
            </a:r>
            <a:r>
              <a:rPr lang="en-US" altLang="zh-CN" dirty="0"/>
              <a:t>Promise</a:t>
            </a:r>
            <a:r>
              <a:rPr lang="zh-CN" altLang="en-US" dirty="0"/>
              <a:t> 写入端口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Future</a:t>
            </a:r>
            <a:r>
              <a:rPr lang="zh-CN" altLang="en-US" dirty="0"/>
              <a:t> 代表的是未来的值，而不是取得值的过程，</a:t>
            </a:r>
            <a:r>
              <a:rPr lang="en-US" altLang="zh-CN" dirty="0"/>
              <a:t>Future </a:t>
            </a:r>
            <a:r>
              <a:rPr lang="zh-CN" altLang="en-US" dirty="0"/>
              <a:t>对副作用没有控制性</a:t>
            </a:r>
            <a:r>
              <a:rPr lang="en-US" altLang="zh-CN" dirty="0"/>
              <a:t>,</a:t>
            </a:r>
            <a:r>
              <a:rPr lang="zh-CN" altLang="en-US" dirty="0"/>
              <a:t> 只能向后组合，</a:t>
            </a:r>
            <a:r>
              <a:rPr lang="zh-CN" altLang="en-CN" dirty="0"/>
              <a:t>不能向前组合</a:t>
            </a:r>
            <a:endParaRPr lang="en-US" altLang="zh-CN" dirty="0"/>
          </a:p>
          <a:p>
            <a:r>
              <a:rPr lang="en-US" altLang="zh-CN" dirty="0"/>
              <a:t>ZIO </a:t>
            </a:r>
            <a:r>
              <a:rPr lang="zh-CN" altLang="en-US" dirty="0"/>
              <a:t>计算过程，需要 </a:t>
            </a:r>
            <a:r>
              <a:rPr lang="en-US" altLang="zh-CN" dirty="0"/>
              <a:t>runtime</a:t>
            </a:r>
            <a:r>
              <a:rPr lang="zh-CN" altLang="en-US" dirty="0"/>
              <a:t> 来执行它</a:t>
            </a:r>
            <a:endParaRPr lang="en-US" altLang="zh-CN" dirty="0"/>
          </a:p>
          <a:p>
            <a:endParaRPr lang="en-US" dirty="0"/>
          </a:p>
          <a:p>
            <a:r>
              <a:rPr lang="en-US" altLang="zh-CN" dirty="0"/>
              <a:t>ZIO </a:t>
            </a:r>
            <a:r>
              <a:rPr lang="zh-CN" altLang="en-US" dirty="0"/>
              <a:t>保持了引用透明</a:t>
            </a:r>
            <a:endParaRPr lang="en-US" dirty="0"/>
          </a:p>
          <a:p>
            <a:r>
              <a:rPr lang="zh-CN" altLang="en-US" dirty="0"/>
              <a:t>所以，</a:t>
            </a:r>
            <a:r>
              <a:rPr lang="en-US" altLang="zh-CN" dirty="0"/>
              <a:t>Future </a:t>
            </a:r>
            <a:r>
              <a:rPr lang="zh-CN" altLang="en-US" dirty="0"/>
              <a:t>难以实现取消，压根就没有给 </a:t>
            </a:r>
            <a:r>
              <a:rPr lang="en-US" altLang="zh-CN" dirty="0" err="1"/>
              <a:t>CancellationToken</a:t>
            </a:r>
            <a:r>
              <a:rPr lang="en-US" altLang="zh-CN" dirty="0"/>
              <a:t> </a:t>
            </a:r>
            <a:r>
              <a:rPr lang="zh-CN" altLang="en-US" dirty="0"/>
              <a:t>留下个可以注入的空间</a:t>
            </a:r>
            <a:endParaRPr lang="en-US" altLang="zh-CN" dirty="0"/>
          </a:p>
          <a:p>
            <a:r>
              <a:rPr lang="zh-CN" altLang="en-US" dirty="0"/>
              <a:t>所以，</a:t>
            </a:r>
            <a:r>
              <a:rPr lang="en-US" altLang="zh-CN" dirty="0"/>
              <a:t>Future </a:t>
            </a:r>
            <a:r>
              <a:rPr lang="zh-CN" altLang="en-US" dirty="0"/>
              <a:t>也难以实现跟踪（调用堆栈永远只有一层）</a:t>
            </a:r>
            <a:endParaRPr lang="en-US" altLang="zh-CN" dirty="0"/>
          </a:p>
          <a:p>
            <a:r>
              <a:rPr lang="zh-CN" altLang="en-US" dirty="0"/>
              <a:t>所以，</a:t>
            </a:r>
            <a:r>
              <a:rPr lang="en-US" altLang="zh-CN" dirty="0"/>
              <a:t>Future </a:t>
            </a:r>
            <a:r>
              <a:rPr lang="zh-CN" altLang="en-US" dirty="0"/>
              <a:t>很难实现资源安全</a:t>
            </a:r>
            <a:r>
              <a:rPr lang="en-US" altLang="zh-CN" dirty="0"/>
              <a:t>, </a:t>
            </a:r>
            <a:r>
              <a:rPr lang="zh-CN" altLang="en-US" dirty="0"/>
              <a:t>你不知道资源是否已经用完（可以回收、关闭）</a:t>
            </a:r>
            <a:endParaRPr lang="en-US" altLang="zh-CN" dirty="0"/>
          </a:p>
          <a:p>
            <a:r>
              <a:rPr lang="zh-CN" altLang="en-US" dirty="0"/>
              <a:t>所以，</a:t>
            </a:r>
            <a:r>
              <a:rPr lang="en-US" altLang="zh-CN" dirty="0"/>
              <a:t>Future </a:t>
            </a:r>
            <a:r>
              <a:rPr lang="zh-CN" altLang="en-US" dirty="0"/>
              <a:t>很难实现</a:t>
            </a:r>
            <a:r>
              <a:rPr lang="en-US" altLang="zh-CN" dirty="0"/>
              <a:t> </a:t>
            </a:r>
            <a:r>
              <a:rPr lang="zh-CN" altLang="en-US" dirty="0"/>
              <a:t>重试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7979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这就是 Future 的模型</a:t>
            </a:r>
            <a:r>
              <a:rPr lang="zh-CN" altLang="en-US" dirty="0"/>
              <a:t>，</a:t>
            </a:r>
            <a:r>
              <a:rPr lang="en-US" altLang="zh-CN" dirty="0"/>
              <a:t>Promise </a:t>
            </a:r>
            <a:r>
              <a:rPr lang="zh-CN" altLang="en-US" dirty="0"/>
              <a:t>写入，</a:t>
            </a:r>
            <a:r>
              <a:rPr lang="en-US" altLang="zh-CN" dirty="0"/>
              <a:t>Future </a:t>
            </a:r>
            <a:r>
              <a:rPr lang="zh-CN" altLang="en-US" dirty="0"/>
              <a:t>读取，</a:t>
            </a:r>
            <a:r>
              <a:rPr lang="en-US" altLang="zh-CN" dirty="0" err="1"/>
              <a:t>ExecutionContext</a:t>
            </a:r>
            <a:r>
              <a:rPr lang="en-US" altLang="zh-CN" dirty="0"/>
              <a:t> </a:t>
            </a:r>
            <a:r>
              <a:rPr lang="zh-CN" altLang="en-US" dirty="0"/>
              <a:t>执行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1183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这里有一张更</a:t>
            </a:r>
            <a:r>
              <a:rPr lang="en-US" dirty="0" err="1"/>
              <a:t>猛男</a:t>
            </a:r>
            <a:r>
              <a:rPr lang="en-CN" dirty="0"/>
              <a:t>的解释</a:t>
            </a:r>
            <a:r>
              <a:rPr lang="zh-CN" altLang="en-US" dirty="0"/>
              <a:t>，这些猛男图片来自 </a:t>
            </a:r>
            <a:r>
              <a:rPr lang="en-US" altLang="zh-CN" dirty="0"/>
              <a:t>https://</a:t>
            </a:r>
            <a:r>
              <a:rPr lang="en-US" altLang="zh-CN" dirty="0" err="1"/>
              <a:t>impurepics.com</a:t>
            </a:r>
            <a:r>
              <a:rPr lang="en-US" altLang="zh-CN" dirty="0"/>
              <a:t>/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367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今天，我就来和大家分享下我从这次为期三个月的迁移中，学到的知识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整个重构过程，以</a:t>
            </a:r>
            <a:r>
              <a:rPr lang="en-US" altLang="zh-CN" dirty="0"/>
              <a:t>Neo</a:t>
            </a:r>
            <a:r>
              <a:rPr lang="zh-CN" altLang="en-US" dirty="0"/>
              <a:t>大佬的一句话为引子；从</a:t>
            </a:r>
            <a:r>
              <a:rPr lang="en-US" altLang="zh-CN" dirty="0"/>
              <a:t>4</a:t>
            </a:r>
            <a:r>
              <a:rPr lang="zh-CN" altLang="en-US" dirty="0"/>
              <a:t>月</a:t>
            </a:r>
            <a:r>
              <a:rPr lang="en-US" altLang="zh-CN" dirty="0"/>
              <a:t>17</a:t>
            </a:r>
            <a:r>
              <a:rPr lang="zh-CN" altLang="en-US" dirty="0"/>
              <a:t>日正式开始，历经</a:t>
            </a:r>
            <a:r>
              <a:rPr lang="en-US" altLang="zh-CN" dirty="0"/>
              <a:t>108</a:t>
            </a:r>
            <a:r>
              <a:rPr lang="zh-CN" altLang="en-US" dirty="0"/>
              <a:t>次提交，万行变更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可以看到刚开始的时候我还是有些迷茫，有些犹豫的。重构那段时间群友们也能看到我经常会发一些失败感言，</a:t>
            </a:r>
            <a:r>
              <a:rPr lang="en-US" altLang="zh-CN" dirty="0" err="1"/>
              <a:t>scalac</a:t>
            </a:r>
            <a:r>
              <a:rPr lang="en-US" altLang="zh-CN" dirty="0"/>
              <a:t> 2.13 </a:t>
            </a:r>
            <a:r>
              <a:rPr lang="zh-CN" altLang="en-US" dirty="0"/>
              <a:t>编译遇到</a:t>
            </a:r>
            <a:r>
              <a:rPr lang="en-US" altLang="zh-CN" dirty="0"/>
              <a:t>100</a:t>
            </a:r>
            <a:r>
              <a:rPr lang="zh-CN" altLang="en-US" dirty="0"/>
              <a:t>个错误会直接罢工，直到有一天，我忍不住了想看看到底还有多少代码无法通过编译，结果看到了个令我不敢相信的数字，</a:t>
            </a:r>
            <a:r>
              <a:rPr lang="en-US" altLang="zh-CN" dirty="0"/>
              <a:t>107</a:t>
            </a:r>
            <a:r>
              <a:rPr lang="zh-CN" altLang="en-US" dirty="0"/>
              <a:t>！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那天我发了个朋友圈，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8247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接下来我将会举三个取消的实际应用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6694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向前组合性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5408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计划任务</a:t>
            </a:r>
          </a:p>
          <a:p>
            <a:r>
              <a:rPr lang="en-CN" dirty="0"/>
              <a:t>我有一个邮件列表</a:t>
            </a:r>
            <a:r>
              <a:rPr lang="zh-CN" altLang="en-US" dirty="0"/>
              <a:t>，每天早上</a:t>
            </a:r>
            <a:r>
              <a:rPr lang="en-US" altLang="zh-CN" dirty="0"/>
              <a:t>9 </a:t>
            </a:r>
            <a:r>
              <a:rPr lang="zh-CN" altLang="en-US" dirty="0"/>
              <a:t>点给订阅客户发邮件</a:t>
            </a:r>
            <a:endParaRPr lang="en-US" altLang="zh-CN" dirty="0"/>
          </a:p>
          <a:p>
            <a:r>
              <a:rPr lang="zh-CN" altLang="en-US" dirty="0"/>
              <a:t>程序启动时间是下午 </a:t>
            </a:r>
            <a:r>
              <a:rPr lang="en-US" altLang="zh-CN" dirty="0"/>
              <a:t>5 </a:t>
            </a:r>
            <a:r>
              <a:rPr lang="zh-CN" altLang="en-US" dirty="0"/>
              <a:t>点，距离明天早上还有 </a:t>
            </a:r>
            <a:r>
              <a:rPr lang="en-US" altLang="zh-CN" dirty="0"/>
              <a:t>16 </a:t>
            </a:r>
            <a:r>
              <a:rPr lang="zh-CN" altLang="en-US" dirty="0"/>
              <a:t>个小时，那么首次运行推迟 </a:t>
            </a:r>
            <a:r>
              <a:rPr lang="en-US" altLang="zh-CN" dirty="0"/>
              <a:t>16h</a:t>
            </a:r>
            <a:r>
              <a:rPr lang="zh-CN" altLang="en-US" dirty="0"/>
              <a:t>，然后每隔 </a:t>
            </a:r>
            <a:r>
              <a:rPr lang="en-US" altLang="zh-CN" dirty="0"/>
              <a:t>24h</a:t>
            </a:r>
            <a:r>
              <a:rPr lang="zh-CN" altLang="en-US" dirty="0"/>
              <a:t> 运行一次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6181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可能你依然觉得</a:t>
            </a:r>
            <a:r>
              <a:rPr lang="zh-CN" altLang="en-US" dirty="0"/>
              <a:t>，取消有必要吗？</a:t>
            </a:r>
            <a:endParaRPr lang="en-US" altLang="zh-CN" dirty="0"/>
          </a:p>
          <a:p>
            <a:r>
              <a:rPr lang="zh-CN" altLang="en-US" dirty="0"/>
              <a:t>那么这里还有一个实际场景</a:t>
            </a:r>
            <a:endParaRPr lang="en-US" altLang="zh-CN" dirty="0"/>
          </a:p>
          <a:p>
            <a:endParaRPr lang="en-CN" dirty="0"/>
          </a:p>
          <a:p>
            <a:r>
              <a:rPr lang="en-CN" dirty="0"/>
              <a:t>AWS</a:t>
            </a:r>
            <a:r>
              <a:rPr lang="zh-CN" altLang="en-US" dirty="0"/>
              <a:t> </a:t>
            </a:r>
            <a:r>
              <a:rPr lang="en-US" altLang="zh-CN" dirty="0"/>
              <a:t>Aurora </a:t>
            </a:r>
            <a:r>
              <a:rPr lang="zh-CN" altLang="en-US" dirty="0"/>
              <a:t>是一个分布式数据库系统，进程与存储分离，一种典型部署方式是在至少 </a:t>
            </a:r>
            <a:r>
              <a:rPr lang="en-US" altLang="zh-CN" dirty="0"/>
              <a:t>3 </a:t>
            </a:r>
            <a:r>
              <a:rPr lang="zh-CN" altLang="en-US" dirty="0"/>
              <a:t>个可用区中部署 </a:t>
            </a:r>
            <a:r>
              <a:rPr lang="en-US" altLang="zh-CN" dirty="0"/>
              <a:t>6 </a:t>
            </a:r>
            <a:r>
              <a:rPr lang="zh-CN" altLang="en-US" dirty="0"/>
              <a:t>个复制的存储节点。</a:t>
            </a:r>
            <a:endParaRPr lang="en-US" altLang="zh-CN" dirty="0"/>
          </a:p>
          <a:p>
            <a:r>
              <a:rPr lang="zh-CN" altLang="en-US" dirty="0"/>
              <a:t>以 </a:t>
            </a:r>
            <a:r>
              <a:rPr lang="en-US" altLang="zh-CN" dirty="0"/>
              <a:t>6</a:t>
            </a:r>
            <a:r>
              <a:rPr lang="zh-CN" altLang="en-US" dirty="0"/>
              <a:t> 存储节点为例，他的写入机制为，当 </a:t>
            </a:r>
            <a:r>
              <a:rPr lang="en-US" altLang="zh-CN" dirty="0"/>
              <a:t>4</a:t>
            </a:r>
            <a:r>
              <a:rPr lang="zh-CN" altLang="en-US" dirty="0"/>
              <a:t> 个副本确认写入后，系统认为写入成功，通知客户端应用程序。当 </a:t>
            </a:r>
            <a:r>
              <a:rPr lang="en-US" altLang="zh-CN" dirty="0"/>
              <a:t>3 </a:t>
            </a:r>
            <a:r>
              <a:rPr lang="zh-CN" altLang="en-US" dirty="0"/>
              <a:t>个副本读取并返回相同结果后，则认为读取成功并返回应用程序。</a:t>
            </a:r>
            <a:endParaRPr lang="en-US" altLang="zh-CN" dirty="0"/>
          </a:p>
          <a:p>
            <a:r>
              <a:rPr lang="zh-CN" altLang="en-US" dirty="0"/>
              <a:t>以此保证读取时必定会覆盖到至少一个最后写入节点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这里我们用</a:t>
            </a:r>
            <a:r>
              <a:rPr lang="en-US" altLang="zh-CN" dirty="0"/>
              <a:t> ZIO </a:t>
            </a:r>
            <a:r>
              <a:rPr lang="zh-CN" altLang="en-US" dirty="0"/>
              <a:t>简单模拟下读取仲裁过程</a:t>
            </a:r>
            <a:endParaRPr lang="en-US" altLang="zh-CN" dirty="0"/>
          </a:p>
          <a:p>
            <a:endParaRPr lang="en-US" altLang="zh-CN" dirty="0"/>
          </a:p>
          <a:p>
            <a:pPr marL="228600" indent="-228600">
              <a:buFont typeface="+mj-lt"/>
              <a:buAutoNum type="arabicPeriod"/>
            </a:pPr>
            <a:r>
              <a:rPr lang="zh-CN" altLang="en-US" dirty="0"/>
              <a:t>创建一个</a:t>
            </a:r>
            <a:r>
              <a:rPr lang="en-US" altLang="zh-CN" dirty="0"/>
              <a:t> </a:t>
            </a:r>
            <a:r>
              <a:rPr lang="en-US" altLang="zh-CN" dirty="0" err="1"/>
              <a:t>zio</a:t>
            </a:r>
            <a:r>
              <a:rPr lang="en-US" altLang="zh-CN" dirty="0"/>
              <a:t> </a:t>
            </a:r>
            <a:r>
              <a:rPr lang="zh-CN" altLang="en-US" dirty="0"/>
              <a:t>的</a:t>
            </a:r>
            <a:r>
              <a:rPr lang="en-US" altLang="zh-CN" dirty="0"/>
              <a:t> promise</a:t>
            </a:r>
          </a:p>
          <a:p>
            <a:pPr marL="228600" indent="-228600">
              <a:buFont typeface="+mj-lt"/>
              <a:buAutoNum type="arabicPeriod"/>
            </a:pPr>
            <a:r>
              <a:rPr lang="zh-CN" altLang="en-US" dirty="0"/>
              <a:t>创建一个结果存储队列</a:t>
            </a:r>
            <a:endParaRPr lang="en-US" altLang="zh-CN" dirty="0"/>
          </a:p>
          <a:p>
            <a:pPr marL="228600" indent="-228600">
              <a:buFont typeface="+mj-lt"/>
              <a:buAutoNum type="arabicPeriod"/>
            </a:pPr>
            <a:r>
              <a:rPr lang="zh-CN" altLang="en-US" dirty="0"/>
              <a:t>所有存储节点上并行以下过程</a:t>
            </a:r>
            <a:endParaRPr lang="en-US" altLang="zh-CN" dirty="0"/>
          </a:p>
          <a:p>
            <a:pPr marL="685800" lvl="1" indent="-228600">
              <a:buFont typeface="+mj-lt"/>
              <a:buAutoNum type="arabicPeriod"/>
            </a:pPr>
            <a:r>
              <a:rPr lang="zh-CN" altLang="en-US" dirty="0"/>
              <a:t>在存储节点上读取</a:t>
            </a:r>
            <a:endParaRPr lang="en-US" altLang="zh-CN" dirty="0"/>
          </a:p>
          <a:p>
            <a:pPr marL="685800" lvl="1" indent="-228600">
              <a:buFont typeface="+mj-lt"/>
              <a:buAutoNum type="arabicPeriod"/>
            </a:pPr>
            <a:r>
              <a:rPr lang="zh-CN" altLang="en-US" dirty="0"/>
              <a:t>更新结果</a:t>
            </a:r>
            <a:endParaRPr lang="en-US" altLang="zh-CN" dirty="0"/>
          </a:p>
          <a:p>
            <a:pPr marL="685800" lvl="1" indent="-228600">
              <a:buFont typeface="+mj-lt"/>
              <a:buAutoNum type="arabicPeriod"/>
            </a:pPr>
            <a:r>
              <a:rPr lang="zh-CN" altLang="en-US" dirty="0"/>
              <a:t>统计结果是否已满足仲裁数量</a:t>
            </a:r>
            <a:endParaRPr lang="en-US" altLang="zh-CN" dirty="0"/>
          </a:p>
          <a:p>
            <a:pPr marL="685800" lvl="1" indent="-228600">
              <a:buFont typeface="+mj-lt"/>
              <a:buAutoNum type="arabicPeriod"/>
            </a:pPr>
            <a:r>
              <a:rPr lang="zh-CN" altLang="en-US" dirty="0"/>
              <a:t>通知</a:t>
            </a:r>
            <a:r>
              <a:rPr lang="en-US" altLang="zh-CN" dirty="0"/>
              <a:t> promise</a:t>
            </a:r>
          </a:p>
          <a:p>
            <a:pPr marL="228600" lvl="0" indent="-228600">
              <a:buFont typeface="+mj-lt"/>
              <a:buAutoNum type="arabicPeriod"/>
            </a:pPr>
            <a:r>
              <a:rPr lang="en-US" altLang="zh-CN" dirty="0"/>
              <a:t> </a:t>
            </a:r>
            <a:r>
              <a:rPr lang="zh-CN" altLang="en-US" dirty="0"/>
              <a:t>取消所有节点上的读取进程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18:26:04.735 [zio-default-async-8-765284253] INFO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0 read start</a:t>
            </a:r>
          </a:p>
          <a:p>
            <a:r>
              <a:rPr lang="en-US" altLang="zh-CN" dirty="0"/>
              <a:t>18:26:04.738 [zio-default-async-8-765284253] INFO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3 read start</a:t>
            </a:r>
          </a:p>
          <a:p>
            <a:r>
              <a:rPr lang="en-US" altLang="zh-CN" dirty="0"/>
              <a:t>18:26:04.739 [zio-default-async-8-765284253] INFO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4 read start</a:t>
            </a:r>
          </a:p>
          <a:p>
            <a:r>
              <a:rPr lang="en-US" altLang="zh-CN" dirty="0"/>
              <a:t>18:26:04.739 [zio-default-async-8-765284253] INFO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5 read start</a:t>
            </a:r>
          </a:p>
          <a:p>
            <a:r>
              <a:rPr lang="en-US" altLang="zh-CN" dirty="0"/>
              <a:t>18:26:04.739 [zio-default-async-8-765284253] INFO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1 read start</a:t>
            </a:r>
          </a:p>
          <a:p>
            <a:r>
              <a:rPr lang="en-US" altLang="zh-CN" dirty="0"/>
              <a:t>18:26:04.739 [zio-default-async-8-765284253] DEBUG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4 backlog is 7</a:t>
            </a:r>
          </a:p>
          <a:p>
            <a:r>
              <a:rPr lang="en-US" altLang="zh-CN" dirty="0"/>
              <a:t>18:26:04.739 [zio-default-async-8-765284253] DEBUG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0 backlog is 4</a:t>
            </a:r>
          </a:p>
          <a:p>
            <a:r>
              <a:rPr lang="en-US" altLang="zh-CN" dirty="0"/>
              <a:t>18:26:04.739 [zio-default-async-8-765284253] DEBUG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3 backlog is 6</a:t>
            </a:r>
          </a:p>
          <a:p>
            <a:r>
              <a:rPr lang="en-US" altLang="zh-CN" dirty="0"/>
              <a:t>18:26:04.739 [zio-default-async-8-765284253] DEBUG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1 backlog is 0</a:t>
            </a:r>
          </a:p>
          <a:p>
            <a:r>
              <a:rPr lang="en-US" altLang="zh-CN" dirty="0"/>
              <a:t>18:26:04.739 [zio-default-async-8-765284253] DEBUG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5 backlog is 9</a:t>
            </a:r>
          </a:p>
          <a:p>
            <a:r>
              <a:rPr lang="en-US" altLang="zh-CN" dirty="0"/>
              <a:t>18:26:04.739 [zio-default-async-8-765284253] INFO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2 read start</a:t>
            </a:r>
          </a:p>
          <a:p>
            <a:r>
              <a:rPr lang="en-US" altLang="zh-CN" dirty="0"/>
              <a:t>18:26:04.740 [zio-default-async-8-765284253] DEBUG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2 backlog is 6</a:t>
            </a:r>
          </a:p>
          <a:p>
            <a:r>
              <a:rPr lang="en-US" altLang="zh-CN" dirty="0"/>
              <a:t>18:26:10.938 [zio-default-async-23-765284253] WARN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4 read cancelled</a:t>
            </a:r>
          </a:p>
          <a:p>
            <a:r>
              <a:rPr lang="en-US" altLang="zh-CN" dirty="0"/>
              <a:t>18:26:11.006 [zio-default-async-24-765284253] WARN </a:t>
            </a:r>
            <a:r>
              <a:rPr lang="en-US" altLang="zh-CN" dirty="0" err="1"/>
              <a:t>meetup.compare.zio.race</a:t>
            </a:r>
            <a:r>
              <a:rPr lang="en-US" altLang="zh-CN" dirty="0"/>
              <a:t>$ - Shard: 5 read cancelled</a:t>
            </a:r>
          </a:p>
          <a:p>
            <a:r>
              <a:rPr lang="en-US" altLang="zh-CN" dirty="0"/>
              <a:t>Succeed</a:t>
            </a:r>
          </a:p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888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Oh</a:t>
            </a:r>
            <a:r>
              <a:rPr lang="zh-CN" altLang="en-US" dirty="0"/>
              <a:t>，看这血红的报错，仔细读一读，我们能从中获取到那些有用信息？</a:t>
            </a:r>
            <a:endParaRPr lang="en-US" altLang="zh-CN" dirty="0"/>
          </a:p>
          <a:p>
            <a:r>
              <a:rPr lang="zh-CN" altLang="en-US" dirty="0"/>
              <a:t>是的，除了异常本身和抛出函数，我们无处得知这个异常是如何触发的，调用栈机制在</a:t>
            </a:r>
            <a:r>
              <a:rPr lang="en-US" altLang="zh-CN" dirty="0"/>
              <a:t> Future</a:t>
            </a:r>
            <a:r>
              <a:rPr lang="en-CN" altLang="zh-CN" dirty="0"/>
              <a:t> </a:t>
            </a:r>
            <a:r>
              <a:rPr lang="zh-CN" altLang="en-CN" dirty="0"/>
              <a:t>哑火</a:t>
            </a:r>
            <a:r>
              <a:rPr lang="zh-CN" altLang="en-US" dirty="0"/>
              <a:t>了</a:t>
            </a:r>
            <a:endParaRPr lang="en-US" altLang="zh-CN" dirty="0"/>
          </a:p>
          <a:p>
            <a:r>
              <a:rPr lang="zh-CN" altLang="en-US" dirty="0"/>
              <a:t>所有</a:t>
            </a:r>
            <a:r>
              <a:rPr lang="en-US" altLang="zh-CN" dirty="0"/>
              <a:t> Future </a:t>
            </a:r>
            <a:r>
              <a:rPr lang="zh-CN" altLang="en-US" dirty="0"/>
              <a:t>、</a:t>
            </a:r>
            <a:r>
              <a:rPr lang="en-US" altLang="zh-CN" dirty="0"/>
              <a:t>map</a:t>
            </a:r>
            <a:r>
              <a:rPr lang="zh-CN" altLang="en-US" dirty="0"/>
              <a:t>、</a:t>
            </a:r>
            <a:r>
              <a:rPr lang="en-US" altLang="zh-CN" dirty="0" err="1"/>
              <a:t>flatMap</a:t>
            </a:r>
            <a:r>
              <a:rPr lang="en-US" altLang="zh-CN" dirty="0"/>
              <a:t> </a:t>
            </a:r>
            <a:r>
              <a:rPr lang="zh-CN" altLang="en-US" dirty="0"/>
              <a:t>的调用栈一律变成了从线程池开始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008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看看</a:t>
            </a:r>
            <a:r>
              <a:rPr lang="en-US" altLang="zh-CN" dirty="0"/>
              <a:t> ZIO </a:t>
            </a:r>
            <a:r>
              <a:rPr lang="zh-CN" altLang="en-US" dirty="0"/>
              <a:t>的洗洗眼睛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除了异常本身之外，</a:t>
            </a:r>
            <a:r>
              <a:rPr lang="en-US" altLang="zh-CN" dirty="0"/>
              <a:t>ZIO </a:t>
            </a:r>
            <a:r>
              <a:rPr lang="zh-CN" altLang="en-US" dirty="0"/>
              <a:t>还帮我们记录下了调用栈，终于能看到熟悉的调用栈了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6316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语言内置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意味着生态系统和群众基础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/>
              <a:t>ZIO</a:t>
            </a:r>
            <a:r>
              <a:rPr lang="zh-CN" altLang="en-US" dirty="0"/>
              <a:t>需要自己兼容生态</a:t>
            </a:r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学习难度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/>
              <a:t>Monad ++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引用透明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/>
              <a:t>Future </a:t>
            </a:r>
            <a:r>
              <a:rPr lang="zh-CN" altLang="en-US" dirty="0"/>
              <a:t>破坏了引用透明</a:t>
            </a:r>
            <a:endParaRPr lang="en-US" altLang="zh-CN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他只是个只读端口</a:t>
            </a:r>
            <a:endParaRPr lang="en-US" altLang="zh-CN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向前组合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dirty="0"/>
              <a:t>重复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dirty="0"/>
              <a:t>重试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推迟</a:t>
            </a:r>
            <a:endParaRPr lang="en-US" altLang="zh-CN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表达能力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/>
              <a:t>Monad Transform</a:t>
            </a:r>
            <a:r>
              <a:rPr lang="zh-CN" altLang="en-US" dirty="0"/>
              <a:t>都不需要了</a:t>
            </a:r>
            <a:endParaRPr lang="en-US" altLang="zh-CN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性能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/>
              <a:t>Future </a:t>
            </a:r>
            <a:r>
              <a:rPr lang="zh-CN" altLang="en-US" dirty="0"/>
              <a:t>可能会有上下文切换，使用者无法避免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/>
              <a:t>ZIO </a:t>
            </a:r>
            <a:r>
              <a:rPr lang="zh-CN" altLang="en-US" dirty="0"/>
              <a:t>尽可能 </a:t>
            </a:r>
            <a:r>
              <a:rPr lang="en-US" altLang="zh-CN" dirty="0"/>
              <a:t>CPU-bounds</a:t>
            </a:r>
            <a:r>
              <a:rPr lang="zh-CN" altLang="en-US" dirty="0"/>
              <a:t>，除了阻塞部分</a:t>
            </a:r>
            <a:endParaRPr lang="en-US" altLang="zh-CN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错误跟踪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/>
              <a:t>Future</a:t>
            </a:r>
            <a:r>
              <a:rPr lang="zh-CN" altLang="en-US" dirty="0"/>
              <a:t> ？？？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dirty="0"/>
              <a:t>牛逼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3397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接下来我要讲的事情，你们千万别害怕。你们是专业的，不会怕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众所周知，</a:t>
            </a:r>
            <a:r>
              <a:rPr lang="en-US" altLang="zh-CN" dirty="0"/>
              <a:t>IO </a:t>
            </a:r>
            <a:r>
              <a:rPr lang="zh-CN" altLang="en-US" dirty="0"/>
              <a:t>是 </a:t>
            </a:r>
            <a:r>
              <a:rPr lang="en-US" altLang="zh-CN" dirty="0"/>
              <a:t>ZIO </a:t>
            </a:r>
            <a:r>
              <a:rPr lang="zh-CN" altLang="en-US" dirty="0"/>
              <a:t>的别名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ZIO</a:t>
            </a:r>
            <a:r>
              <a:rPr lang="zh-CN" altLang="en-US" dirty="0"/>
              <a:t> 的 </a:t>
            </a:r>
            <a:r>
              <a:rPr lang="en-US" altLang="zh-CN" dirty="0"/>
              <a:t>R </a:t>
            </a:r>
            <a:r>
              <a:rPr lang="zh-CN" altLang="en-US" dirty="0"/>
              <a:t>代表了环境、运行时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R </a:t>
            </a:r>
            <a:r>
              <a:rPr lang="zh-CN" altLang="en-US" dirty="0"/>
              <a:t>可以被认为是输入参数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整体接近于 接受 </a:t>
            </a:r>
            <a:r>
              <a:rPr lang="en-US" altLang="zh-CN" dirty="0"/>
              <a:t>R </a:t>
            </a:r>
            <a:r>
              <a:rPr lang="zh-CN" altLang="en-US" dirty="0"/>
              <a:t>作为参数， 返回 </a:t>
            </a:r>
            <a:r>
              <a:rPr lang="en-US" altLang="zh-CN" dirty="0"/>
              <a:t>Either </a:t>
            </a:r>
            <a:r>
              <a:rPr lang="zh-CN" altLang="en-US" dirty="0"/>
              <a:t>的异步过程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正是这个</a:t>
            </a:r>
            <a:r>
              <a:rPr lang="en-US" altLang="zh-CN" dirty="0"/>
              <a:t> R</a:t>
            </a:r>
            <a:r>
              <a:rPr lang="zh-CN" altLang="en-US" dirty="0"/>
              <a:t>，将</a:t>
            </a:r>
            <a:r>
              <a:rPr lang="en-US" altLang="zh-CN" dirty="0"/>
              <a:t> ZIO</a:t>
            </a:r>
            <a:r>
              <a:rPr lang="zh-CN" altLang="en-US" dirty="0"/>
              <a:t>的表达能力，提升到一个崭新的高度。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不过就是个环境参数，至于（∞）吗？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8461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我有一家蛋糕店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阿星喜欢吃甜在心蛋糕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某天，阿星一如既往地进店点了个甜在心蛋糕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怎么又苦又涩又咸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接到投诉，我赶忙找来店长，现场做一个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为什么我只是想让他们做一个蛋糕，却要把整个蛋糕店的人全部凑齐？</a:t>
            </a:r>
            <a:endParaRPr lang="en-US" altLang="zh-CN" dirty="0"/>
          </a:p>
          <a:p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这个听起来很荒诞的故事，就是我们目前的类、成员变量风格开发的软件系统中，测试一个成员函数所要付出的代价</a:t>
            </a:r>
            <a:endParaRPr lang="en-US" altLang="zh-CN" dirty="0"/>
          </a:p>
          <a:p>
            <a:endParaRPr lang="en-US" dirty="0"/>
          </a:p>
          <a:p>
            <a:endParaRPr lang="en-US" altLang="zh-CN" dirty="0"/>
          </a:p>
          <a:p>
            <a:r>
              <a:rPr lang="en-US" altLang="zh-CN" dirty="0"/>
              <a:t>/* </a:t>
            </a:r>
            <a:r>
              <a:rPr lang="zh-CN" altLang="en-US" dirty="0"/>
              <a:t>这里转入代码演示 </a:t>
            </a:r>
            <a:r>
              <a:rPr lang="en-US" altLang="zh-CN" dirty="0"/>
              <a:t>*/</a:t>
            </a:r>
          </a:p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8631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zh-CN" altLang="en-US" dirty="0">
                <a:solidFill>
                  <a:srgbClr val="F5F5F7"/>
                </a:solidFill>
              </a:rPr>
              <a:t>从函数签名，看不出来一个函数会不会对现实生活产生影响，也就意味着，我们不知道他需要哪些状态服务才能最小启动</a:t>
            </a:r>
            <a:endParaRPr lang="en-US" dirty="0">
              <a:solidFill>
                <a:srgbClr val="F5F5F7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5F5F7"/>
                </a:solidFill>
              </a:rPr>
              <a:t>可移植性与可测试性</a:t>
            </a:r>
            <a:endParaRPr lang="en-US" altLang="zh-CN" dirty="0">
              <a:solidFill>
                <a:srgbClr val="F5F5F7"/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5F5F7"/>
                </a:solidFill>
              </a:rPr>
              <a:t>为什么我的代码变成了业务的形状，类与成员变量交织的网</a:t>
            </a:r>
            <a:endParaRPr lang="en-US" altLang="zh-CN" dirty="0">
              <a:solidFill>
                <a:srgbClr val="F5F5F7"/>
              </a:solidFill>
            </a:endParaRP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5F5F7"/>
                </a:solidFill>
              </a:rPr>
              <a:t>随着需求膨胀</a:t>
            </a:r>
            <a:r>
              <a:rPr lang="en-US" altLang="zh-CN" dirty="0">
                <a:solidFill>
                  <a:srgbClr val="F5F5F7"/>
                </a:solidFill>
              </a:rPr>
              <a:t>/*</a:t>
            </a:r>
            <a:r>
              <a:rPr lang="zh-CN" altLang="en-US" dirty="0">
                <a:solidFill>
                  <a:srgbClr val="F5F5F7"/>
                </a:solidFill>
              </a:rPr>
              <a:t>例子，软件是如何膨胀的（权限管理、资源限制、行为统计、第三方合作商接入、客制化、中间件技术更迭）</a:t>
            </a:r>
            <a:r>
              <a:rPr lang="en-US" altLang="zh-CN" dirty="0">
                <a:solidFill>
                  <a:srgbClr val="F5F5F7"/>
                </a:solidFill>
              </a:rPr>
              <a:t>*/</a:t>
            </a:r>
            <a:r>
              <a:rPr lang="zh-CN" altLang="en-US" dirty="0">
                <a:solidFill>
                  <a:srgbClr val="F5F5F7"/>
                </a:solidFill>
              </a:rPr>
              <a:t>，人员流动</a:t>
            </a:r>
            <a:r>
              <a:rPr lang="en-US" altLang="zh-CN" dirty="0">
                <a:solidFill>
                  <a:srgbClr val="F5F5F7"/>
                </a:solidFill>
              </a:rPr>
              <a:t>……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5F5F7"/>
                </a:solidFill>
              </a:rPr>
              <a:t>客户很急，今天就要</a:t>
            </a:r>
            <a:endParaRPr lang="en-US" altLang="zh-CN" dirty="0">
              <a:solidFill>
                <a:srgbClr val="F5F5F7"/>
              </a:solidFill>
            </a:endParaRP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5F5F7"/>
                </a:solidFill>
              </a:rPr>
              <a:t>能跑就行了，管那么多干嘛</a:t>
            </a:r>
            <a:endParaRPr lang="en-US" altLang="zh-CN" dirty="0">
              <a:solidFill>
                <a:srgbClr val="F5F5F7"/>
              </a:solidFill>
            </a:endParaRP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rgbClr val="F5F5F7"/>
                </a:solidFill>
              </a:rPr>
              <a:t>ZIO </a:t>
            </a:r>
            <a:r>
              <a:rPr lang="zh-CN" altLang="en-US" dirty="0">
                <a:solidFill>
                  <a:srgbClr val="F5F5F7"/>
                </a:solidFill>
              </a:rPr>
              <a:t>带给我的思考，如何正确使用 </a:t>
            </a:r>
            <a:r>
              <a:rPr lang="en-US" altLang="zh-CN" dirty="0" err="1">
                <a:solidFill>
                  <a:srgbClr val="F5F5F7"/>
                </a:solidFill>
              </a:rPr>
              <a:t>guice</a:t>
            </a:r>
            <a:r>
              <a:rPr lang="zh-CN" altLang="en-US" dirty="0">
                <a:solidFill>
                  <a:srgbClr val="F5F5F7"/>
                </a:solidFill>
              </a:rPr>
              <a:t>、</a:t>
            </a:r>
            <a:r>
              <a:rPr lang="en-US" altLang="zh-CN" dirty="0">
                <a:solidFill>
                  <a:srgbClr val="F5F5F7"/>
                </a:solidFill>
              </a:rPr>
              <a:t>di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5F5F7"/>
                </a:solidFill>
              </a:rPr>
              <a:t>过去，我从来没觉得</a:t>
            </a:r>
            <a:r>
              <a:rPr lang="en-US" altLang="zh-CN" dirty="0">
                <a:solidFill>
                  <a:srgbClr val="F5F5F7"/>
                </a:solidFill>
              </a:rPr>
              <a:t>class</a:t>
            </a:r>
            <a:r>
              <a:rPr lang="zh-CN" altLang="en-US" dirty="0">
                <a:solidFill>
                  <a:srgbClr val="F5F5F7"/>
                </a:solidFill>
              </a:rPr>
              <a:t>、</a:t>
            </a:r>
            <a:r>
              <a:rPr lang="en-US" altLang="zh-CN" dirty="0">
                <a:solidFill>
                  <a:srgbClr val="F5F5F7"/>
                </a:solidFill>
              </a:rPr>
              <a:t>member </a:t>
            </a:r>
            <a:r>
              <a:rPr lang="zh-CN" altLang="en-US" dirty="0">
                <a:solidFill>
                  <a:srgbClr val="F5F5F7"/>
                </a:solidFill>
              </a:rPr>
              <a:t>是个问题，是</a:t>
            </a:r>
            <a:r>
              <a:rPr lang="en-US" altLang="zh-CN" dirty="0">
                <a:solidFill>
                  <a:srgbClr val="F5F5F7"/>
                </a:solidFill>
              </a:rPr>
              <a:t> </a:t>
            </a:r>
            <a:r>
              <a:rPr lang="en-US" altLang="zh-CN" dirty="0" err="1">
                <a:solidFill>
                  <a:srgbClr val="F5F5F7"/>
                </a:solidFill>
              </a:rPr>
              <a:t>zio</a:t>
            </a:r>
            <a:r>
              <a:rPr lang="en-US" altLang="zh-CN" dirty="0">
                <a:solidFill>
                  <a:srgbClr val="F5F5F7"/>
                </a:solidFill>
              </a:rPr>
              <a:t> </a:t>
            </a:r>
            <a:r>
              <a:rPr lang="zh-CN" altLang="en-US" dirty="0">
                <a:solidFill>
                  <a:srgbClr val="F5F5F7"/>
                </a:solidFill>
              </a:rPr>
              <a:t>告诉我，原来测试可以如此简单，代价可以低到如此程度。</a:t>
            </a:r>
            <a:endParaRPr lang="en-US" altLang="zh-CN" dirty="0">
              <a:solidFill>
                <a:srgbClr val="F5F5F7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77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我们这些码农做事都是很拖拉的。每天例行报到后，先来点咖啡，看看邮件还有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RSS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订阅的文章。然后翻翻新闻还有那些技术网站上的更新，再过一遍编程论坛口水区里那些无聊的论战。最后从头把这些再看一次以免错过什么精彩的内容。然后就可以吃午饭了。饭饱过后，回来盯着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发一会呆，再看看邮箱，再去搞杯咖啡。光阴似箭，可以回家了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……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（在被众人鄙视之前）我唯一想说的是，在这些拖拉的日子里总会时不时读到一些</a:t>
            </a:r>
            <a:r>
              <a:rPr lang="zh-CN" altLang="en-US" b="0" i="0" u="sng" dirty="0">
                <a:solidFill>
                  <a:srgbClr val="000000"/>
                </a:solidFill>
                <a:effectLst/>
                <a:latin typeface="Verdana" panose="020B0604030504040204" pitchFamily="34" charset="0"/>
                <a:hlinkClick r:id="rId3"/>
              </a:rPr>
              <a:t>不明觉厉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的文章。如果没有打开不应该打开的网站，每隔几天你都可以看到至少一篇这样的东西。它们的共性：难懂，耗时，于是这些文章就慢慢的堆积成山了。很快你就会发现自己已经累积了一堆的收藏链接还有数不清的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PDF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文件，此时你只希望隐入一个杳无人烟的深山老林里什么也不做，用一年半载好好的消化这些私藏宝贝。当然，我是说最好每天还是能有人来给送吃的顺带帮忙打扫卫生倒垃圾，哇哈哈。</a:t>
            </a:r>
            <a:endParaRPr lang="en-US" altLang="zh-CN" b="0" i="0" dirty="0">
              <a:solidFill>
                <a:srgbClr val="333333"/>
              </a:solidFill>
              <a:effectLst/>
              <a:latin typeface="Verdana" panose="020B0604030504040204" pitchFamily="34" charset="0"/>
            </a:endParaRPr>
          </a:p>
          <a:p>
            <a:endParaRPr lang="en-US" b="0" i="0" dirty="0">
              <a:solidFill>
                <a:srgbClr val="333333"/>
              </a:solidFill>
              <a:effectLst/>
              <a:latin typeface="Verdana" panose="020B0604030504040204" pitchFamily="34" charset="0"/>
            </a:endParaRPr>
          </a:p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--- 《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傻瓜函数式编程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Verdana" panose="020B0604030504040204" pitchFamily="34" charset="0"/>
              </a:rPr>
              <a:t>》</a:t>
            </a:r>
            <a:endParaRPr lang="en-US" b="0" i="0" dirty="0">
              <a:solidFill>
                <a:srgbClr val="333333"/>
              </a:solidFill>
              <a:effectLst/>
              <a:latin typeface="Verdana" panose="020B0604030504040204" pitchFamily="34" charset="0"/>
            </a:endParaRP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本次分享将主要围绕以下几个主题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与大家共同认识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en-US" altLang="zh-CN" dirty="0"/>
              <a:t>Future </a:t>
            </a:r>
            <a:r>
              <a:rPr lang="zh-CN" altLang="en-US" dirty="0"/>
              <a:t>和 </a:t>
            </a:r>
            <a:r>
              <a:rPr lang="en-US" altLang="zh-CN" dirty="0"/>
              <a:t>ZIO </a:t>
            </a:r>
            <a:r>
              <a:rPr lang="zh-CN" altLang="en-US" dirty="0"/>
              <a:t>有什么不同</a:t>
            </a:r>
            <a:endParaRPr lang="en-US" altLang="zh-CN" dirty="0"/>
          </a:p>
          <a:p>
            <a:pPr marL="228600" indent="-228600">
              <a:buAutoNum type="arabicPeriod"/>
            </a:pPr>
            <a:r>
              <a:rPr lang="zh-CN" altLang="en-US" dirty="0"/>
              <a:t>如何写代码（上次让我觉得我不会写代码，是读</a:t>
            </a:r>
            <a:r>
              <a:rPr lang="en-US" altLang="zh-CN" dirty="0"/>
              <a:t>SICP</a:t>
            </a:r>
            <a:r>
              <a:rPr lang="zh-CN" altLang="en-US" dirty="0"/>
              <a:t>的时候）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9726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反例，</a:t>
            </a:r>
            <a:r>
              <a:rPr lang="en-US" altLang="zh-CN" dirty="0"/>
              <a:t>UE4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/>
              <a:t>怪谁呢？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dirty="0"/>
              <a:t>对象风格的服务</a:t>
            </a:r>
            <a:endParaRPr lang="en-US" altLang="zh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zh-CN" altLang="en-US" dirty="0"/>
              <a:t>稍微复杂一点的项目，都会伴随着一个需要精心调配的初始化顺序，即使你没有用到这些组件，但你仍然需要创建、启动它，或为他编写</a:t>
            </a:r>
            <a:r>
              <a:rPr lang="en-US" altLang="zh-CN" dirty="0"/>
              <a:t>mock</a:t>
            </a:r>
            <a:r>
              <a:rPr lang="zh-CN" altLang="en-US" dirty="0"/>
              <a:t>服务，如果前人偷懒（没有过度设计），没有预留接口，那么，祝你好运</a:t>
            </a:r>
            <a:endParaRPr lang="en-US" dirty="0"/>
          </a:p>
          <a:p>
            <a:endParaRPr lang="en-CN" dirty="0"/>
          </a:p>
          <a:p>
            <a:r>
              <a:rPr lang="en-CN" dirty="0"/>
              <a:t>ZIO 帮我们梳理清晰所有状态服务</a:t>
            </a:r>
            <a:r>
              <a:rPr lang="zh-CN" altLang="en-US" dirty="0"/>
              <a:t>，谁最先受益？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57082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软件工程一直在强调左移测试</a:t>
            </a:r>
            <a:r>
              <a:rPr lang="zh-CN" altLang="en-US" dirty="0"/>
              <a:t>，</a:t>
            </a:r>
            <a:r>
              <a:rPr lang="zh-CN" altLang="en-CN" dirty="0"/>
              <a:t>为什么呢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因为测试时间越晚，修复</a:t>
            </a:r>
            <a:r>
              <a:rPr lang="en-US" altLang="zh-CN" dirty="0"/>
              <a:t> bug </a:t>
            </a:r>
            <a:r>
              <a:rPr lang="zh-CN" altLang="en-US" dirty="0"/>
              <a:t>的代价也就越高。</a:t>
            </a:r>
            <a:r>
              <a:rPr lang="en-US" altLang="zh-CN" dirty="0"/>
              <a:t>Bug </a:t>
            </a:r>
            <a:r>
              <a:rPr lang="zh-CN" altLang="en-US" dirty="0"/>
              <a:t>造成的损失也就越大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降低测试成本，让单元测试先跑起来，消灭借口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同时，还有助于提高代码可复用性，好的代码应该是通用的，可在工程内部调用，也可被其他项目复用</a:t>
            </a:r>
            <a:endParaRPr lang="en-US" altLang="zh-CN" dirty="0"/>
          </a:p>
          <a:p>
            <a:endParaRPr lang="en-US" dirty="0"/>
          </a:p>
          <a:p>
            <a:endParaRPr lang="en-US" dirty="0"/>
          </a:p>
          <a:p>
            <a:r>
              <a:rPr lang="zh-CN" altLang="en-US" dirty="0"/>
              <a:t>类型系统帮你分析出这次调用依赖了哪些状态服务</a:t>
            </a:r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6723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993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CN" dirty="0"/>
              <a:t>内在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CN" dirty="0"/>
              <a:t>对纯函数式的认同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CN" dirty="0"/>
              <a:t>纸上得来终觉浅</a:t>
            </a:r>
            <a:r>
              <a:rPr lang="zh-CN" altLang="en-US" dirty="0"/>
              <a:t>，绝知此事要躬行（想要通过博客、教程来精通一门技术是不现实的）</a:t>
            </a:r>
            <a:endParaRPr lang="en-US" altLang="zh-CN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646464"/>
                </a:solidFill>
                <a:effectLst/>
                <a:latin typeface="-apple-system"/>
              </a:rPr>
              <a:t>In other words, the only path to understanding monads is to read the fine source, fire up GHC, and write some code. Analogies and metaphors will not lead to understanding.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不要读</a:t>
            </a:r>
            <a:r>
              <a:rPr lang="en-US" altLang="zh-CN" dirty="0"/>
              <a:t>monad</a:t>
            </a:r>
            <a:r>
              <a:rPr lang="zh-CN" altLang="en-US" dirty="0"/>
              <a:t>教程</a:t>
            </a:r>
            <a:endParaRPr lang="en-US" altLang="zh-CN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zh-CN" altLang="en-US" dirty="0"/>
              <a:t>不要写用类比的方式讲解</a:t>
            </a:r>
            <a:r>
              <a:rPr lang="en-US" altLang="zh-CN" dirty="0"/>
              <a:t>Monad</a:t>
            </a:r>
            <a:r>
              <a:rPr lang="zh-CN" altLang="en-US" dirty="0"/>
              <a:t>的教程。</a:t>
            </a:r>
            <a:endParaRPr lang="en-CN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CN" dirty="0"/>
              <a:t>外部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CN" dirty="0"/>
              <a:t>天时</a:t>
            </a:r>
            <a:r>
              <a:rPr lang="zh-CN" altLang="en-US" dirty="0"/>
              <a:t>（在合适的时间启动合适的项目）（一个独立的、新兴的、实验性的项目）</a:t>
            </a:r>
            <a:endParaRPr lang="en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CN" dirty="0"/>
              <a:t>地利</a:t>
            </a:r>
            <a:r>
              <a:rPr lang="zh-CN" altLang="en-US" dirty="0"/>
              <a:t>（合适的公司、合适的团队、文化）（公司、团队文化不反对你的试错行为）</a:t>
            </a:r>
            <a:endParaRPr lang="en-CN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CN" dirty="0"/>
              <a:t>人和</a:t>
            </a:r>
            <a:r>
              <a:rPr lang="zh-CN" altLang="en-US" dirty="0"/>
              <a:t>（支持你的领导，愿意一起踩坑的同事）（放手去干吧，搞坏了换</a:t>
            </a:r>
            <a:r>
              <a:rPr lang="en-US" altLang="zh-CN" dirty="0"/>
              <a:t> Java</a:t>
            </a:r>
            <a:r>
              <a:rPr lang="zh-CN" altLang="en-US" dirty="0"/>
              <a:t>）</a:t>
            </a:r>
            <a:endParaRPr lang="en-CN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hlinkClick r:id="rId3"/>
            </a:endParaRP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为什么不建议旧项目：要么不上，要么全上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hlinkClick r:id="rId3"/>
            </a:endParaRPr>
          </a:p>
          <a:p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hlinkClick r:id="rId3"/>
            </a:endParaRP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孟子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曰：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天时不如地利，地利不如人和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三里之城，七里之郭，环而攻之而不胜；夫环而攻之，必有得天时者矣； 然而不胜者，是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天时不如地利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城非不高也，池非不深也，兵革非不坚利也，米粟非不多也； 委而去之，是地利不如人和也。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故曰：域民不以封疆之界。固国不以山溪之险，威天下不以兵革之利；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/>
              </a:rPr>
              <a:t>得道者多助，失道者寡助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；寡助之至，亲戚畔之；多助之至，天下顺之。 以天下之所顺，攻亲戚之所畔。故君子有不战，战必胜矣。</a:t>
            </a:r>
          </a:p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76929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N" dirty="0"/>
              <a:t>本篇分享的目的</a:t>
            </a:r>
          </a:p>
          <a:p>
            <a:r>
              <a:rPr lang="en-CN" dirty="0"/>
              <a:t>企图采用一种盲人摸象的方式</a:t>
            </a:r>
            <a:r>
              <a:rPr lang="zh-CN" altLang="en-US" dirty="0"/>
              <a:t>，向诸位推销这个框架（夹带着它的思想）</a:t>
            </a:r>
            <a:endParaRPr lang="en-US" altLang="zh-CN" dirty="0"/>
          </a:p>
          <a:p>
            <a:endParaRPr lang="en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02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/</a:t>
            </a:r>
            <a:r>
              <a:rPr lang="zh-CN" altLang="en-US" dirty="0"/>
              <a:t>* 在</a:t>
            </a:r>
            <a:r>
              <a:rPr lang="en-US" altLang="zh-CN" dirty="0"/>
              <a:t> ZIO </a:t>
            </a:r>
            <a:r>
              <a:rPr lang="zh-CN" altLang="en-US" dirty="0"/>
              <a:t>是什么（核心概念）中穿插 </a:t>
            </a:r>
            <a:r>
              <a:rPr lang="en-US" altLang="zh-CN" dirty="0"/>
              <a:t>ZIO </a:t>
            </a:r>
            <a:r>
              <a:rPr lang="zh-CN" altLang="en-US" dirty="0"/>
              <a:t>的优点 *</a:t>
            </a:r>
            <a:r>
              <a:rPr lang="en-US" altLang="zh-CN" dirty="0"/>
              <a:t>/</a:t>
            </a:r>
          </a:p>
          <a:p>
            <a:endParaRPr lang="en-US" dirty="0"/>
          </a:p>
          <a:p>
            <a:r>
              <a:rPr lang="en-US" dirty="0" err="1"/>
              <a:t>首先我们来看</a:t>
            </a:r>
            <a:r>
              <a:rPr lang="en-US" dirty="0"/>
              <a:t> ZIO </a:t>
            </a:r>
            <a:r>
              <a:rPr lang="en-US" dirty="0" err="1"/>
              <a:t>的官网</a:t>
            </a:r>
            <a:endParaRPr lang="en-US" dirty="0"/>
          </a:p>
          <a:p>
            <a:r>
              <a:rPr lang="en-US" altLang="zh-CN" dirty="0"/>
              <a:t>ZIO </a:t>
            </a:r>
            <a:r>
              <a:rPr lang="zh-CN" altLang="en-US" dirty="0"/>
              <a:t>自称是一个，类型安全的，可组合的，异步与并发编程框架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下面还说高性能（这年头谁都可以说自己是高性能）</a:t>
            </a:r>
            <a:endParaRPr lang="en-US" altLang="zh-CN" dirty="0"/>
          </a:p>
          <a:p>
            <a:r>
              <a:rPr lang="zh-CN" altLang="en-US" dirty="0"/>
              <a:t>类型安全</a:t>
            </a:r>
            <a:endParaRPr lang="en-US" altLang="zh-CN" dirty="0"/>
          </a:p>
          <a:p>
            <a:r>
              <a:rPr lang="zh-CN" altLang="en-US" dirty="0"/>
              <a:t>资源安全</a:t>
            </a:r>
            <a:endParaRPr lang="en-US" altLang="zh-CN" dirty="0"/>
          </a:p>
          <a:p>
            <a:r>
              <a:rPr lang="zh-CN" altLang="en-US" dirty="0"/>
              <a:t>可测试</a:t>
            </a:r>
            <a:endParaRPr lang="en-US" altLang="zh-CN" dirty="0"/>
          </a:p>
          <a:p>
            <a:r>
              <a:rPr lang="zh-CN" altLang="en-US" dirty="0"/>
              <a:t>回弹性</a:t>
            </a:r>
            <a:endParaRPr lang="en-US" altLang="zh-CN" dirty="0"/>
          </a:p>
          <a:p>
            <a:r>
              <a:rPr lang="zh-CN" altLang="en-US" dirty="0"/>
              <a:t>函数式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别的暂且不谈，首先第一句话，可组合的异步与并发编程，在</a:t>
            </a:r>
            <a:r>
              <a:rPr lang="en-US" altLang="zh-CN" dirty="0"/>
              <a:t> Scala </a:t>
            </a:r>
            <a:r>
              <a:rPr lang="zh-CN" altLang="en-US" dirty="0"/>
              <a:t>上，我们首先想到的是什么呢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544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对</a:t>
            </a:r>
            <a:r>
              <a:rPr lang="zh-CN" altLang="en-US" dirty="0"/>
              <a:t>，就是自带的</a:t>
            </a:r>
            <a:r>
              <a:rPr lang="en-US" altLang="zh-CN" dirty="0"/>
              <a:t> Future </a:t>
            </a:r>
            <a:r>
              <a:rPr lang="zh-CN" altLang="en-US" dirty="0"/>
              <a:t>和 </a:t>
            </a:r>
            <a:r>
              <a:rPr lang="en-US" altLang="zh-CN" dirty="0"/>
              <a:t>Promise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Scala</a:t>
            </a:r>
            <a:r>
              <a:rPr lang="zh-CN" altLang="en-US" dirty="0"/>
              <a:t> 文档中对兄弟俩的介绍是：</a:t>
            </a:r>
            <a:endParaRPr lang="en-US" altLang="zh-CN" dirty="0"/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Future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提供了一套高效便捷的非阻塞并行操作管理方案。其基本思想很简单，所谓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Future，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指的是一类占位符对象，用于指代某些尚未完成的计算的结果。一般来说，由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Future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指代的计算都是并行执行的，计算完毕后可另行获取相关计算结果。以这种方式组织并行任务，便可以写出高效、异步、非阻塞的并行代码。</a:t>
            </a:r>
            <a:endParaRPr lang="en-US" dirty="0"/>
          </a:p>
          <a:p>
            <a:endParaRPr lang="en-US" altLang="zh-CN" dirty="0"/>
          </a:p>
          <a:p>
            <a:endParaRPr lang="en-US" dirty="0"/>
          </a:p>
          <a:p>
            <a:r>
              <a:rPr lang="en-US" dirty="0" err="1"/>
              <a:t>那么我们从类型上重温一下</a:t>
            </a:r>
            <a:r>
              <a:rPr lang="en-US" dirty="0"/>
              <a:t> Future</a:t>
            </a:r>
          </a:p>
          <a:p>
            <a:r>
              <a:rPr lang="en-US" dirty="0" err="1"/>
              <a:t>一个</a:t>
            </a:r>
            <a:r>
              <a:rPr lang="en-US" dirty="0"/>
              <a:t> Future</a:t>
            </a:r>
            <a:r>
              <a:rPr lang="zh-CN" altLang="en-US" dirty="0"/>
              <a:t>，代表的是一个未来可能会返回的值，可以由</a:t>
            </a:r>
            <a:r>
              <a:rPr lang="en-US" altLang="zh-CN" dirty="0"/>
              <a:t> Promise </a:t>
            </a:r>
            <a:r>
              <a:rPr lang="zh-CN" altLang="en-US" dirty="0"/>
              <a:t>创建。可能成功，也可能失败</a:t>
            </a:r>
            <a:endParaRPr lang="en-US" altLang="zh-CN" dirty="0"/>
          </a:p>
          <a:p>
            <a:r>
              <a:rPr lang="zh-CN" altLang="en-US" dirty="0"/>
              <a:t>所以，从</a:t>
            </a:r>
            <a:r>
              <a:rPr lang="en-US" altLang="zh-CN" dirty="0"/>
              <a:t> Future </a:t>
            </a:r>
            <a:r>
              <a:rPr lang="zh-CN" altLang="en-US" dirty="0"/>
              <a:t>的</a:t>
            </a:r>
            <a:r>
              <a:rPr lang="en-US" altLang="zh-CN" dirty="0"/>
              <a:t> transformer </a:t>
            </a:r>
            <a:r>
              <a:rPr lang="zh-CN" altLang="en-US" dirty="0"/>
              <a:t>函数签名就可以读出， </a:t>
            </a:r>
            <a:r>
              <a:rPr lang="en-US" altLang="zh-CN" dirty="0"/>
              <a:t>Future </a:t>
            </a:r>
            <a:r>
              <a:rPr lang="zh-CN" altLang="en-US" dirty="0"/>
              <a:t>内部隐藏了一个</a:t>
            </a:r>
            <a:r>
              <a:rPr lang="en-US" altLang="zh-CN" dirty="0"/>
              <a:t> Try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746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差不多嘛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值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计算过程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unit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304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像素级复刻，不标类型</a:t>
            </a:r>
            <a:endParaRPr lang="en-US" altLang="zh-CN" dirty="0"/>
          </a:p>
          <a:p>
            <a:endParaRPr lang="en-US" dirty="0"/>
          </a:p>
          <a:p>
            <a:r>
              <a:rPr lang="en-US" dirty="0"/>
              <a:t>Map</a:t>
            </a:r>
          </a:p>
          <a:p>
            <a:endParaRPr lang="en-US" dirty="0"/>
          </a:p>
          <a:p>
            <a:r>
              <a:rPr lang="en-US" dirty="0" err="1"/>
              <a:t>flatMap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组合两个</a:t>
            </a:r>
            <a:r>
              <a:rPr lang="zh-CN" altLang="en-US" dirty="0"/>
              <a:t> </a:t>
            </a:r>
            <a:r>
              <a:rPr lang="en-US" altLang="zh-CN" dirty="0"/>
              <a:t>IO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302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终于有点不一样的了，也只是函数名不一样</a:t>
            </a:r>
            <a:endParaRPr lang="en-US" altLang="zh-CN" dirty="0"/>
          </a:p>
          <a:p>
            <a:endParaRPr lang="en-US" dirty="0"/>
          </a:p>
          <a:p>
            <a:r>
              <a:rPr lang="zh-CN" altLang="en-US" dirty="0"/>
              <a:t>捕获所有异常，并返回空列表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70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没有，自己写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坐稳了，要加速了</a:t>
            </a: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E2B95-A30C-4AA1-A6B7-5862E98902A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098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B9B723-0B6D-4ADE-B985-031ED71980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1A65BDE-CB6B-4550-8E7C-06D8413EC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C62F57-F39D-4BD3-A86E-5E411790B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A8FA36-D5A6-4ACA-BD51-748324C2EE4C}" type="datetime1">
              <a:rPr lang="en-US" smtClean="0"/>
              <a:t>9/5/20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0F055F-1891-45C2-9B8E-585A30F57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02E09C-4F16-4E4B-988D-842266DBC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33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9A1ECF-2483-442F-9F4C-AC7B3636A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A51ADA9-065B-4028-AC07-C366503CFF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C6D35C-566F-4455-B8A7-F72A9E2A0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4FA48-9DC5-49A2-ADBF-4099333274C6}" type="datetime1">
              <a:rPr lang="en-US" smtClean="0"/>
              <a:t>9/5/20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2B1F2A-B052-4948-BFFC-141826DA33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C0D90C-94C0-427C-86EA-12B3182E4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83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12A4370-D7F1-4DB0-AE3E-2FDE2933B1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0BF2324-AC74-4788-ADD3-AB6A9030A2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369F21-EFF6-4C7F-86D5-9DB742E78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8281A-FB7A-4367-BDF9-45AB1AA34A80}" type="datetime1">
              <a:rPr lang="en-US" smtClean="0"/>
              <a:t>9/5/20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B27C091-9AA3-4622-8EFD-06CE2D672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3A07960-8C53-44A3-9B3C-23A2D216A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184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561293-66C8-49CB-A817-F7997EB80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9A6793-D43E-4AC5-B4F7-554E373BC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87E0B2-3FCE-439E-A8ED-4AC04E98D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1787A-B4C0-46FD-9454-3C24EBEBCE7C}" type="datetime1">
              <a:rPr lang="en-US" smtClean="0"/>
              <a:t>9/5/20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6137F0-F4ED-4846-8DB9-8209942DB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5FF3F7-C6B4-4CEA-84EC-1D97C6A16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650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40A44A-0364-42AF-82E8-E223EDCBC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A411370-C97F-4F84-9669-3E8329BB1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E2608D0-C41B-40A3-BCB0-D9827D72F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A8307-2818-45EC-8A32-FBEF575407BC}" type="datetime1">
              <a:rPr lang="en-US" smtClean="0"/>
              <a:t>9/5/20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235DD2-195E-464E-849C-AEAB0EBD1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067189-3951-4284-B437-504C7D955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831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23DFF7-D8D2-4D4B-A7A9-EF39818AA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AE1C80-8114-45B4-988B-4683176C8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0F84D1D-29CB-42F9-81A1-7C4CD05DB2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77EE32-FEA4-43EB-B50C-ED7CDBE2D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DC4306-0FDE-4632-83C6-9958126092A0}" type="datetime1">
              <a:rPr lang="en-US" smtClean="0"/>
              <a:t>9/5/20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5F12943-45F8-4170-85C2-B584F1F04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22CE5A3-C8E9-464D-B617-7E34C742D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308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AC4FA5-9683-4A00-A6A6-1BEFB4A25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D106E47-9927-49C2-B35D-2C040C4F7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C0A4D65-3CE2-4EEB-A6EB-794756A056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9D52B30-9AEE-4C47-8B58-79606F6DF6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31EE07-A6A3-47E0-BA8C-EF6FF579B5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E8B768F-5882-4562-9B8E-21D6E9F55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7365F8-B05C-4DC4-A035-7B0EE356782C}" type="datetime1">
              <a:rPr lang="en-US" smtClean="0"/>
              <a:t>9/5/20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DF8F141-23C2-4E58-8253-7B6C8169A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7BD9E64-7D9A-4472-A761-EDCD923B0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91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76CFB0-3EE0-4024-82DA-45CBA56EE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92110-5B42-4FF1-9D1C-20DAF19DC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0B0418-8E09-4764-9257-DDC15BBBF073}" type="datetime1">
              <a:rPr lang="en-US" smtClean="0"/>
              <a:t>9/5/20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8F04D9D-E5F9-45D5-AB08-A484DFB12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40621F2-0A4D-4055-AC78-6AED8095F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593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2FA22DB-9238-4413-9B0C-067AFF777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F1D83-4D0E-47D9-B3AB-0A9A6D642D95}" type="datetime1">
              <a:rPr lang="en-US" smtClean="0"/>
              <a:t>9/5/20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60298F3-5291-4DE2-AE49-02030F2A9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4644D0D-D032-41C6-AEBB-5055126BF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97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1F1C0B-664F-40C2-BCB3-942A68456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C67FA2A-7E11-451F-98D8-683889B87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526413-E66A-45A1-993B-A5706B8BB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7DF488-5E65-45AD-90DE-6FCFCAC69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DE48-C111-47E0-A8A0-3A059B71684B}" type="datetime1">
              <a:rPr lang="en-US" smtClean="0"/>
              <a:t>9/5/20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AC003E-1B51-43A0-9715-BED2AB5C4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35C52FB-F3E0-4331-9046-BB0726116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37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F4092E-8A22-48B1-B4E6-7B7E59267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B88998C-6028-4C18-AF4B-1454AB51E0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ACCBB0-3AB4-46BA-9DA0-504370BB94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79274BF-4AF6-4BC1-83B3-CB2539885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F700BC-14B6-423D-95D3-21FFEE0874F6}" type="datetime1">
              <a:rPr lang="en-US" smtClean="0"/>
              <a:t>9/5/20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3449C4D-A2BE-4711-A6F9-2A7236FB8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6F8502-6DA8-4AB5-8E5A-12FE2C0B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99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10F8E2A-AFF4-47D5-AF81-1F6935B06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DAEFEB-94CB-4A61-8B88-B892A5F3D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91D1B75-4021-418A-96AC-FEACAC90C4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1B4819-3B80-42F4-8D91-270077BDE0F4}" type="datetime1">
              <a:rPr lang="en-US" smtClean="0"/>
              <a:t>9/5/20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59BED2-B4D2-4EC5-ADC1-C331C88C1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BA282A-6E3D-45C5-9E56-09F2B85707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C25F00-D553-46F7-8F57-A0533EA289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43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commons.wikimedia.org/wiki/File:Bomb_icon.svg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commons.wikimedia.org/wiki/File:Bomb_icon.svg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blogs/database/amazon-aurora-under-the-hood-quorum-and-correlated-failure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ws.amazon.com/blogs/database/amazon-aurora-as-an-alternative-to-oracle-rac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Relationship Id="rId9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rkopapic.com/dependency-injection-tradeoffs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zhihu.com/question/265453795/answer/1451913845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0DA2B5-B9E0-40BA-8253-DA7DBEAAA4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7200" dirty="0">
                <a:solidFill>
                  <a:srgbClr val="F5F5F7"/>
                </a:solidFill>
              </a:rPr>
              <a:t>ZIO </a:t>
            </a:r>
            <a:r>
              <a:rPr lang="zh-CN" altLang="en-US" sz="7200" dirty="0">
                <a:solidFill>
                  <a:srgbClr val="F5F5F7"/>
                </a:solidFill>
              </a:rPr>
              <a:t>入门分享</a:t>
            </a:r>
            <a:endParaRPr lang="en-US" sz="7200" dirty="0">
              <a:solidFill>
                <a:srgbClr val="F5F5F7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516F022-DEC3-414E-A484-0F9CD12AAC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782" y="5063884"/>
            <a:ext cx="3693335" cy="1486688"/>
          </a:xfrm>
        </p:spPr>
        <p:txBody>
          <a:bodyPr/>
          <a:lstStyle/>
          <a:p>
            <a:r>
              <a:rPr lang="en-US" sz="3600" dirty="0"/>
              <a:t>B</a:t>
            </a:r>
            <a:r>
              <a:rPr lang="en-US" altLang="zh-CN" sz="3600" dirty="0"/>
              <a:t>y </a:t>
            </a:r>
            <a:r>
              <a:rPr lang="zh-CN" altLang="en-US" sz="3600" dirty="0"/>
              <a:t>明扬</a:t>
            </a:r>
            <a:endParaRPr lang="en-US" altLang="zh-CN" sz="3600" dirty="0"/>
          </a:p>
          <a:p>
            <a:r>
              <a:rPr lang="en-US" dirty="0"/>
              <a:t>2020. 9.  5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268A09C-1DC7-4E95-B3AA-2FADBE3BE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14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0EFFBF-CD86-49FE-BB98-30AA50CEA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并行细粒度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514A698-B406-2C4B-92B4-E8092ACAA12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7667" y="2759291"/>
            <a:ext cx="5173716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dirty="0" err="1">
                <a:solidFill>
                  <a:srgbClr val="FFCB6B"/>
                </a:solidFill>
                <a:latin typeface="Consolas" panose="020B0609020204030204" pitchFamily="49" charset="0"/>
                <a:ea typeface="Fira Code"/>
              </a:rPr>
              <a:t>Future</a:t>
            </a:r>
            <a:r>
              <a:rPr lang="en-US" altLang="en-US" sz="1400" dirty="0" err="1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.</a:t>
            </a:r>
            <a:r>
              <a:rPr lang="en-US" altLang="en-US" sz="1400" i="1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traverse</a:t>
            </a:r>
            <a: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((</a:t>
            </a:r>
            <a:r>
              <a:rPr lang="en-US" altLang="en-US" sz="1400" dirty="0">
                <a:solidFill>
                  <a:srgbClr val="F78C6C"/>
                </a:solidFill>
                <a:latin typeface="Consolas" panose="020B0609020204030204" pitchFamily="49" charset="0"/>
                <a:ea typeface="Fira Code"/>
              </a:rPr>
              <a:t>1 </a:t>
            </a:r>
            <a:r>
              <a:rPr lang="en-US" altLang="en-US" sz="1400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to </a:t>
            </a:r>
            <a:r>
              <a:rPr lang="en-US" altLang="en-US" sz="1400" dirty="0">
                <a:solidFill>
                  <a:srgbClr val="F78C6C"/>
                </a:solidFill>
                <a:latin typeface="Consolas" panose="020B0609020204030204" pitchFamily="49" charset="0"/>
                <a:ea typeface="Fira Code"/>
              </a:rPr>
              <a:t>10000</a:t>
            </a:r>
            <a: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).</a:t>
            </a:r>
            <a:r>
              <a:rPr lang="en-US" altLang="en-US" sz="1400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toList</a:t>
            </a:r>
            <a: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 { </a:t>
            </a:r>
            <a:r>
              <a:rPr lang="en-US" altLang="en-US" sz="1400" dirty="0">
                <a:solidFill>
                  <a:srgbClr val="F78C6C"/>
                </a:solidFill>
                <a:latin typeface="Consolas" panose="020B0609020204030204" pitchFamily="49" charset="0"/>
                <a:ea typeface="Fira Code"/>
              </a:rPr>
              <a:t>x </a:t>
            </a:r>
            <a: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=&gt;</a:t>
            </a:r>
            <a:b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</a:t>
            </a:r>
            <a:r>
              <a:rPr lang="en-US" altLang="en-US" sz="14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Future</a:t>
            </a:r>
            <a: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400" dirty="0">
                <a:solidFill>
                  <a:srgbClr val="F78C6C"/>
                </a:solidFill>
                <a:latin typeface="Consolas" panose="020B0609020204030204" pitchFamily="49" charset="0"/>
                <a:ea typeface="Fira Code"/>
              </a:rPr>
              <a:t>x </a:t>
            </a:r>
            <a:r>
              <a:rPr lang="en-US" altLang="en-US" sz="14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* </a:t>
            </a:r>
            <a:r>
              <a:rPr lang="en-US" altLang="en-US" sz="1400" dirty="0">
                <a:solidFill>
                  <a:srgbClr val="F78C6C"/>
                </a:solidFill>
                <a:latin typeface="Consolas" panose="020B0609020204030204" pitchFamily="49" charset="0"/>
                <a:ea typeface="Fira Code"/>
              </a:rPr>
              <a:t>x</a:t>
            </a:r>
            <a: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</a:t>
            </a:r>
            <a:b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4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F4BAD32-3B9E-194F-87EC-0DED3AE323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0618" y="2759291"/>
            <a:ext cx="4833182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Fira Code"/>
              </a:rPr>
              <a:t>ZIO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foreachParN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8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)((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1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to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10000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toList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 {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x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ZIO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x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*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}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FFF8D378-B8B7-E94F-A16B-7B8FAD9FAB34}"/>
              </a:ext>
            </a:extLst>
          </p:cNvPr>
          <p:cNvSpPr/>
          <p:nvPr/>
        </p:nvSpPr>
        <p:spPr>
          <a:xfrm>
            <a:off x="1092233" y="3988941"/>
            <a:ext cx="310854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i="0" dirty="0">
                <a:solidFill>
                  <a:srgbClr val="545454"/>
                </a:solidFill>
                <a:effectLst/>
                <a:latin typeface="arial" panose="020B0604020202020204" pitchFamily="34" charset="0"/>
              </a:rPr>
              <a:t>¿</a:t>
            </a:r>
            <a:r>
              <a:rPr lang="zh-CN" altLang="en-US" sz="5400" dirty="0">
                <a:solidFill>
                  <a:srgbClr val="545454"/>
                </a:solidFill>
                <a:latin typeface="arial" panose="020B0604020202020204" pitchFamily="34" charset="0"/>
              </a:rPr>
              <a:t>并</a:t>
            </a:r>
            <a:r>
              <a:rPr lang="zh-CN" altLang="en-US" sz="5400" b="0" i="0" dirty="0">
                <a:solidFill>
                  <a:srgbClr val="545454"/>
                </a:solidFill>
                <a:effectLst/>
                <a:latin typeface="arial" panose="020B0604020202020204" pitchFamily="34" charset="0"/>
              </a:rPr>
              <a:t>行数</a:t>
            </a:r>
            <a:r>
              <a:rPr lang="en-US" sz="5400" b="0" i="0" dirty="0">
                <a:solidFill>
                  <a:srgbClr val="545454"/>
                </a:solidFill>
                <a:effectLst/>
                <a:latin typeface="arial" panose="020B0604020202020204" pitchFamily="34" charset="0"/>
              </a:rPr>
              <a:t>¿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33EB7E9C-81F9-4303-B76E-3713DFB2B361}"/>
              </a:ext>
            </a:extLst>
          </p:cNvPr>
          <p:cNvSpPr/>
          <p:nvPr/>
        </p:nvSpPr>
        <p:spPr>
          <a:xfrm>
            <a:off x="8104909" y="2701636"/>
            <a:ext cx="263236" cy="415637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F9771C-FC2E-4EBF-9C62-028CC129A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10</a:t>
            </a:fld>
            <a:endParaRPr lang="en-US"/>
          </a:p>
        </p:txBody>
      </p:sp>
      <p:sp>
        <p:nvSpPr>
          <p:cNvPr id="11" name="星形: 八角 10">
            <a:extLst>
              <a:ext uri="{FF2B5EF4-FFF2-40B4-BE49-F238E27FC236}">
                <a16:creationId xmlns:a16="http://schemas.microsoft.com/office/drawing/2014/main" id="{6DC3EA2D-3CAA-4B06-A81F-DC2E5C31D8FF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9813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B7C3C7-A659-45DF-9C94-8D8BEC833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不止竞争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4FB1102-0767-3E46-8930-0B6561247B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7666" y="1723264"/>
            <a:ext cx="5173716" cy="45820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Future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firstCompletedOf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(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List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(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loadRemoteData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, </a:t>
            </a:r>
            <a:r>
              <a:rPr kumimoji="0" lang="zh-CN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                     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loadCacheData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))</a:t>
            </a:r>
            <a:endParaRPr lang="en-US" altLang="en-US" sz="1400" dirty="0">
              <a:solidFill>
                <a:srgbClr val="89DDFF"/>
              </a:solidFill>
              <a:latin typeface="Consolas" panose="020B0609020204030204" pitchFamily="49" charset="0"/>
              <a:ea typeface="Fira Code"/>
              <a:cs typeface="Consolas" panose="020B0609020204030204" pitchFamily="49" charset="0"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89DDFF"/>
              </a:solidFill>
              <a:effectLst/>
              <a:latin typeface="Consolas" panose="020B0609020204030204" pitchFamily="49" charset="0"/>
              <a:ea typeface="Fira Code"/>
              <a:cs typeface="Consolas" panose="020B0609020204030204" pitchFamily="49" charset="0"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10%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zh-CN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返回： </a:t>
            </a: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data from cache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20%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30%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40%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50%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60%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70%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80%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90%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solidFill>
                  <a:schemeClr val="bg1"/>
                </a:solidFill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loading: 100%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83AC03-BE40-6445-8642-97D20D5E76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20618" y="1723264"/>
            <a:ext cx="4833182" cy="264303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loadRemoteData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race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  <a:cs typeface="Consolas" panose="020B0609020204030204" pitchFamily="49" charset="0"/>
              </a:rPr>
              <a:t>loadCacheData</a:t>
            </a:r>
            <a:endParaRPr kumimoji="0" lang="en-US" altLang="en-US" sz="1400" b="0" i="1" u="none" strike="noStrike" cap="none" normalizeH="0" baseline="0" dirty="0">
              <a:ln>
                <a:noFill/>
              </a:ln>
              <a:solidFill>
                <a:srgbClr val="82AAFF"/>
              </a:solidFill>
              <a:effectLst/>
              <a:latin typeface="Consolas" panose="020B0609020204030204" pitchFamily="49" charset="0"/>
              <a:ea typeface="Fira Code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open remote connection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loading: 10%</a:t>
            </a:r>
          </a:p>
          <a:p>
            <a:pPr>
              <a:lnSpc>
                <a:spcPct val="150000"/>
              </a:lnSpc>
            </a:pP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返回</a:t>
            </a:r>
            <a:r>
              <a:rPr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data from cache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finally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close remote connection</a:t>
            </a:r>
          </a:p>
          <a:p>
            <a:pPr>
              <a:lnSpc>
                <a:spcPct val="150000"/>
              </a:lnSpc>
            </a:pPr>
            <a:endParaRPr 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EBB511F-E578-48DA-B678-74C4BD2C8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11</a:t>
            </a:fld>
            <a:endParaRPr lang="en-US"/>
          </a:p>
        </p:txBody>
      </p:sp>
      <p:sp>
        <p:nvSpPr>
          <p:cNvPr id="7" name="星形: 八角 6">
            <a:extLst>
              <a:ext uri="{FF2B5EF4-FFF2-40B4-BE49-F238E27FC236}">
                <a16:creationId xmlns:a16="http://schemas.microsoft.com/office/drawing/2014/main" id="{93BF0867-A9B9-40D8-BA10-AC46E8CF8C70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</a:p>
          <a:p>
            <a:pPr algn="ctr"/>
            <a:r>
              <a:rPr lang="zh-CN" alt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操控</a:t>
            </a:r>
            <a:r>
              <a:rPr lang="en-US" altLang="zh-CN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9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2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50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A36FF1-138A-4C33-9E35-225E2D9694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再看类型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1F44340-3B30-4D9E-B0CB-3F9CFB97254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817171" y="1543453"/>
            <a:ext cx="4557658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type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Task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Throwable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11EE860-064C-4FA6-AEFD-1BC7C5D95637}"/>
              </a:ext>
            </a:extLst>
          </p:cNvPr>
          <p:cNvSpPr txBox="1"/>
          <p:nvPr/>
        </p:nvSpPr>
        <p:spPr>
          <a:xfrm>
            <a:off x="3048000" y="527842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IO[E,</a:t>
            </a:r>
            <a:r>
              <a:rPr lang="zh-CN" altLang="en-US" dirty="0"/>
              <a:t> </a:t>
            </a:r>
            <a:r>
              <a:rPr lang="en-US" altLang="zh-CN" dirty="0"/>
              <a:t>A]</a:t>
            </a:r>
            <a:r>
              <a:rPr lang="zh-CN" altLang="en-US" dirty="0"/>
              <a:t> </a:t>
            </a:r>
            <a:r>
              <a:rPr lang="en-US" altLang="zh-CN" dirty="0"/>
              <a:t>≈</a:t>
            </a:r>
            <a:r>
              <a:rPr lang="zh-CN" altLang="en-US" dirty="0"/>
              <a:t> </a:t>
            </a:r>
            <a:r>
              <a:rPr lang="en-US" altLang="zh-CN" dirty="0"/>
              <a:t>Future[Either[E,</a:t>
            </a:r>
            <a:r>
              <a:rPr lang="zh-CN" altLang="en-US" dirty="0"/>
              <a:t> </a:t>
            </a:r>
            <a:r>
              <a:rPr lang="en-US" altLang="zh-CN" dirty="0"/>
              <a:t>A]]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Never</a:t>
            </a:r>
            <a:r>
              <a:rPr lang="zh-CN" altLang="en-US" dirty="0"/>
              <a:t> </a:t>
            </a:r>
            <a:r>
              <a:rPr lang="en-US" altLang="zh-CN" dirty="0"/>
              <a:t>fail</a:t>
            </a:r>
          </a:p>
          <a:p>
            <a:r>
              <a:rPr lang="en-US" altLang="zh-CN" dirty="0"/>
              <a:t>IO[None,</a:t>
            </a:r>
            <a:r>
              <a:rPr lang="zh-CN" altLang="en-US" dirty="0"/>
              <a:t> </a:t>
            </a:r>
            <a:r>
              <a:rPr lang="en-US" altLang="zh-CN" dirty="0"/>
              <a:t>A]</a:t>
            </a:r>
            <a:r>
              <a:rPr lang="zh-CN" altLang="en-US" dirty="0"/>
              <a:t> </a:t>
            </a:r>
            <a:r>
              <a:rPr lang="en-US" altLang="zh-CN" dirty="0"/>
              <a:t>≈</a:t>
            </a:r>
            <a:r>
              <a:rPr lang="zh-CN" altLang="en-US" dirty="0"/>
              <a:t> </a:t>
            </a:r>
            <a:r>
              <a:rPr lang="en-US" altLang="zh-CN" dirty="0"/>
              <a:t>Future[Option[A]]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Never</a:t>
            </a:r>
            <a:r>
              <a:rPr lang="zh-CN" altLang="en-US" dirty="0"/>
              <a:t> </a:t>
            </a:r>
            <a:r>
              <a:rPr lang="en-US" altLang="zh-CN" dirty="0"/>
              <a:t>fail</a:t>
            </a:r>
          </a:p>
        </p:txBody>
      </p:sp>
      <p:sp>
        <p:nvSpPr>
          <p:cNvPr id="8" name="流程图: 过程 7">
            <a:extLst>
              <a:ext uri="{FF2B5EF4-FFF2-40B4-BE49-F238E27FC236}">
                <a16:creationId xmlns:a16="http://schemas.microsoft.com/office/drawing/2014/main" id="{1C1F1AF2-2572-416C-9DED-BE8EC837D5EC}"/>
              </a:ext>
            </a:extLst>
          </p:cNvPr>
          <p:cNvSpPr/>
          <p:nvPr/>
        </p:nvSpPr>
        <p:spPr>
          <a:xfrm>
            <a:off x="3817171" y="2505196"/>
            <a:ext cx="1226127" cy="505257"/>
          </a:xfrm>
          <a:prstGeom prst="flowChartProcess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IO</a:t>
            </a:r>
            <a:r>
              <a:rPr lang="en-US" dirty="0"/>
              <a:t>[E, A]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29F49843-5060-463E-ABEE-107D7DE13DB0}"/>
              </a:ext>
            </a:extLst>
          </p:cNvPr>
          <p:cNvGrpSpPr/>
          <p:nvPr/>
        </p:nvGrpSpPr>
        <p:grpSpPr>
          <a:xfrm>
            <a:off x="2954725" y="3424359"/>
            <a:ext cx="2951018" cy="1170709"/>
            <a:chOff x="1717964" y="4156364"/>
            <a:chExt cx="2951018" cy="1170709"/>
          </a:xfrm>
        </p:grpSpPr>
        <p:sp>
          <p:nvSpPr>
            <p:cNvPr id="10" name="流程图: 过程 9">
              <a:extLst>
                <a:ext uri="{FF2B5EF4-FFF2-40B4-BE49-F238E27FC236}">
                  <a16:creationId xmlns:a16="http://schemas.microsoft.com/office/drawing/2014/main" id="{62A9B9CE-1224-45B7-9478-34EE6E85A688}"/>
                </a:ext>
              </a:extLst>
            </p:cNvPr>
            <p:cNvSpPr/>
            <p:nvPr/>
          </p:nvSpPr>
          <p:spPr>
            <a:xfrm>
              <a:off x="1717964" y="4156364"/>
              <a:ext cx="2951018" cy="1170709"/>
            </a:xfrm>
            <a:prstGeom prst="flowChartProcess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Either[E, A]</a:t>
              </a:r>
            </a:p>
          </p:txBody>
        </p:sp>
        <p:sp>
          <p:nvSpPr>
            <p:cNvPr id="11" name="流程图: 过程 10">
              <a:extLst>
                <a:ext uri="{FF2B5EF4-FFF2-40B4-BE49-F238E27FC236}">
                  <a16:creationId xmlns:a16="http://schemas.microsoft.com/office/drawing/2014/main" id="{8F8F9147-D796-4CA3-9A0B-89962E8265CA}"/>
                </a:ext>
              </a:extLst>
            </p:cNvPr>
            <p:cNvSpPr/>
            <p:nvPr/>
          </p:nvSpPr>
          <p:spPr>
            <a:xfrm>
              <a:off x="1905000" y="4585855"/>
              <a:ext cx="1239981" cy="568036"/>
            </a:xfrm>
            <a:prstGeom prst="flowChartProcess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Left</a:t>
              </a:r>
              <a:r>
                <a:rPr lang="en-US" altLang="zh-CN" dirty="0"/>
                <a:t>(</a:t>
              </a:r>
              <a:r>
                <a:rPr lang="en-US" dirty="0"/>
                <a:t>E</a:t>
              </a:r>
              <a:r>
                <a:rPr lang="en-US" altLang="zh-CN" dirty="0"/>
                <a:t>)</a:t>
              </a:r>
              <a:endParaRPr lang="en-US" dirty="0"/>
            </a:p>
          </p:txBody>
        </p:sp>
        <p:sp>
          <p:nvSpPr>
            <p:cNvPr id="12" name="流程图: 过程 11">
              <a:extLst>
                <a:ext uri="{FF2B5EF4-FFF2-40B4-BE49-F238E27FC236}">
                  <a16:creationId xmlns:a16="http://schemas.microsoft.com/office/drawing/2014/main" id="{432D0B90-FD32-4A04-AE57-00D024F66EA8}"/>
                </a:ext>
              </a:extLst>
            </p:cNvPr>
            <p:cNvSpPr/>
            <p:nvPr/>
          </p:nvSpPr>
          <p:spPr>
            <a:xfrm>
              <a:off x="3144981" y="4585855"/>
              <a:ext cx="1333502" cy="568036"/>
            </a:xfrm>
            <a:prstGeom prst="flowChartProcess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Right(</a:t>
              </a:r>
              <a:r>
                <a:rPr lang="en-US" dirty="0"/>
                <a:t>A</a:t>
              </a:r>
              <a:r>
                <a:rPr lang="en-US" altLang="zh-CN" dirty="0"/>
                <a:t>)</a:t>
              </a:r>
              <a:endParaRPr lang="en-US" dirty="0"/>
            </a:p>
          </p:txBody>
        </p:sp>
      </p:grp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A7D5BF08-7DD4-453B-9BA2-3C4E7E8FCBA1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4430234" y="3010453"/>
            <a:ext cx="1" cy="4139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流程图: 过程 13">
            <a:extLst>
              <a:ext uri="{FF2B5EF4-FFF2-40B4-BE49-F238E27FC236}">
                <a16:creationId xmlns:a16="http://schemas.microsoft.com/office/drawing/2014/main" id="{930F4247-BDB8-4842-AA8A-8FEE6A5D54BA}"/>
              </a:ext>
            </a:extLst>
          </p:cNvPr>
          <p:cNvSpPr/>
          <p:nvPr/>
        </p:nvSpPr>
        <p:spPr>
          <a:xfrm>
            <a:off x="7051714" y="2505196"/>
            <a:ext cx="1302654" cy="505257"/>
          </a:xfrm>
          <a:prstGeom prst="flowChartProcess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IO</a:t>
            </a:r>
            <a:r>
              <a:rPr lang="en-US" dirty="0"/>
              <a:t>[None, A]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DEDE87E-69F1-4840-825A-DF9A0C3D51FB}"/>
              </a:ext>
            </a:extLst>
          </p:cNvPr>
          <p:cNvGrpSpPr/>
          <p:nvPr/>
        </p:nvGrpSpPr>
        <p:grpSpPr>
          <a:xfrm>
            <a:off x="6227532" y="3424359"/>
            <a:ext cx="2951018" cy="1170709"/>
            <a:chOff x="1717964" y="4156364"/>
            <a:chExt cx="2951018" cy="1170709"/>
          </a:xfrm>
        </p:grpSpPr>
        <p:sp>
          <p:nvSpPr>
            <p:cNvPr id="16" name="流程图: 过程 15">
              <a:extLst>
                <a:ext uri="{FF2B5EF4-FFF2-40B4-BE49-F238E27FC236}">
                  <a16:creationId xmlns:a16="http://schemas.microsoft.com/office/drawing/2014/main" id="{4BB91591-DA0E-42C0-8778-C90535DDD73C}"/>
                </a:ext>
              </a:extLst>
            </p:cNvPr>
            <p:cNvSpPr/>
            <p:nvPr/>
          </p:nvSpPr>
          <p:spPr>
            <a:xfrm>
              <a:off x="1717964" y="4156364"/>
              <a:ext cx="2951018" cy="1170709"/>
            </a:xfrm>
            <a:prstGeom prst="flowChartProcess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Option[A]</a:t>
              </a:r>
            </a:p>
          </p:txBody>
        </p:sp>
        <p:sp>
          <p:nvSpPr>
            <p:cNvPr id="17" name="流程图: 过程 16">
              <a:extLst>
                <a:ext uri="{FF2B5EF4-FFF2-40B4-BE49-F238E27FC236}">
                  <a16:creationId xmlns:a16="http://schemas.microsoft.com/office/drawing/2014/main" id="{DC345969-E40A-46AF-B6CC-2D0EEB1F55A2}"/>
                </a:ext>
              </a:extLst>
            </p:cNvPr>
            <p:cNvSpPr/>
            <p:nvPr/>
          </p:nvSpPr>
          <p:spPr>
            <a:xfrm>
              <a:off x="1905000" y="4585855"/>
              <a:ext cx="1239981" cy="568036"/>
            </a:xfrm>
            <a:prstGeom prst="flowChartProcess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None</a:t>
              </a:r>
            </a:p>
          </p:txBody>
        </p:sp>
        <p:sp>
          <p:nvSpPr>
            <p:cNvPr id="18" name="流程图: 过程 17">
              <a:extLst>
                <a:ext uri="{FF2B5EF4-FFF2-40B4-BE49-F238E27FC236}">
                  <a16:creationId xmlns:a16="http://schemas.microsoft.com/office/drawing/2014/main" id="{4B9190B5-0022-4B01-9659-FE7DA3D169C5}"/>
                </a:ext>
              </a:extLst>
            </p:cNvPr>
            <p:cNvSpPr/>
            <p:nvPr/>
          </p:nvSpPr>
          <p:spPr>
            <a:xfrm>
              <a:off x="3144981" y="4585855"/>
              <a:ext cx="1333502" cy="568036"/>
            </a:xfrm>
            <a:prstGeom prst="flowChartProcess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Some(</a:t>
              </a:r>
              <a:r>
                <a:rPr lang="en-US" dirty="0"/>
                <a:t>A</a:t>
              </a:r>
              <a:r>
                <a:rPr lang="en-US" altLang="zh-CN" dirty="0"/>
                <a:t>)</a:t>
              </a:r>
              <a:endParaRPr lang="en-US" dirty="0"/>
            </a:p>
          </p:txBody>
        </p:sp>
      </p:grp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5A059CAD-F48F-4285-A1F5-ACE0F4B5067F}"/>
              </a:ext>
            </a:extLst>
          </p:cNvPr>
          <p:cNvCxnSpPr>
            <a:cxnSpLocks/>
            <a:stCxn id="14" idx="2"/>
            <a:endCxn id="16" idx="0"/>
          </p:cNvCxnSpPr>
          <p:nvPr/>
        </p:nvCxnSpPr>
        <p:spPr>
          <a:xfrm>
            <a:off x="7703041" y="3010453"/>
            <a:ext cx="0" cy="4139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8DD413A7-DE50-465E-9C3A-6BC83AB44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12</a:t>
            </a:fld>
            <a:endParaRPr lang="en-US"/>
          </a:p>
        </p:txBody>
      </p:sp>
      <p:sp>
        <p:nvSpPr>
          <p:cNvPr id="5" name="星形: 八角 4">
            <a:extLst>
              <a:ext uri="{FF2B5EF4-FFF2-40B4-BE49-F238E27FC236}">
                <a16:creationId xmlns:a16="http://schemas.microsoft.com/office/drawing/2014/main" id="{2FCBEA16-0D05-45C5-8946-9EFE594F55E2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表达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752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/>
      <p:bldP spid="8" grpId="0" animBg="1"/>
      <p:bldP spid="14" grpId="0" animBg="1"/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0507EC-965E-4682-9768-AD91B50D3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 </a:t>
            </a:r>
            <a:r>
              <a:rPr lang="zh-CN" altLang="en-US" dirty="0"/>
              <a:t>与 </a:t>
            </a:r>
            <a:r>
              <a:rPr lang="en-US" altLang="zh-CN" dirty="0"/>
              <a:t>Either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B424DCD-4B68-4F53-8B8A-DC18727C89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3909" y="1890741"/>
            <a:ext cx="5992091" cy="44012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findUser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name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Option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]] 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retrieveAvatar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Option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]] 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for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user &lt;-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findUser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"mingyang91"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image &lt;-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retrieveAvatar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}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yield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login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token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Either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]] 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upload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Either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Fira Code"/>
              </a:rPr>
              <a:t>URI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]] 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for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user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login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"a1b2c3"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url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upload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}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yield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url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3BF0D2C-5346-4E5D-920E-D4C6A4632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6000" y="1890740"/>
            <a:ext cx="6096000" cy="440120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findUser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name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Option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Nothing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retrieveAvatar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Option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Nothing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for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user &lt;-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findUser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"mingyang91"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image &lt;- 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retrieveAvatar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}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yield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login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token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upload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Fira Code"/>
              </a:rPr>
              <a:t>URI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i="1" dirty="0">
              <a:solidFill>
                <a:srgbClr val="82AAFF"/>
              </a:solidFill>
              <a:latin typeface="Consolas" panose="020B0609020204030204" pitchFamily="49" charset="0"/>
              <a:ea typeface="Fira Code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for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user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login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"a1b2c3"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url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upload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user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image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}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yield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url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5EB1054-3FC3-42BB-851F-3A1093ECF0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E323A6C9-C91F-48CD-8220-C43E632CB3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CF770C8-36D3-4386-BDC9-17BADB060185}"/>
              </a:ext>
            </a:extLst>
          </p:cNvPr>
          <p:cNvSpPr/>
          <p:nvPr/>
        </p:nvSpPr>
        <p:spPr>
          <a:xfrm>
            <a:off x="2570205" y="3204519"/>
            <a:ext cx="543698" cy="2883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C366126-5174-45E1-A420-A14D3326C629}"/>
              </a:ext>
            </a:extLst>
          </p:cNvPr>
          <p:cNvSpPr/>
          <p:nvPr/>
        </p:nvSpPr>
        <p:spPr>
          <a:xfrm>
            <a:off x="1540476" y="5758249"/>
            <a:ext cx="634313" cy="29656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8294D19-DAAB-4463-A2D4-085860C83A23}"/>
              </a:ext>
            </a:extLst>
          </p:cNvPr>
          <p:cNvSpPr txBox="1"/>
          <p:nvPr/>
        </p:nvSpPr>
        <p:spPr>
          <a:xfrm>
            <a:off x="3138615" y="3164015"/>
            <a:ext cx="1466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Option[User]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B899ADA-22D6-4E04-AAC4-10FA434BEFF3}"/>
              </a:ext>
            </a:extLst>
          </p:cNvPr>
          <p:cNvSpPr txBox="1"/>
          <p:nvPr/>
        </p:nvSpPr>
        <p:spPr>
          <a:xfrm>
            <a:off x="2842054" y="5721864"/>
            <a:ext cx="19441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Either[String, User]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35E4369-3AD5-416A-A579-9F02294F1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13</a:t>
            </a:fld>
            <a:endParaRPr lang="en-US"/>
          </a:p>
        </p:txBody>
      </p:sp>
      <p:sp>
        <p:nvSpPr>
          <p:cNvPr id="6" name="星形: 八角 5">
            <a:extLst>
              <a:ext uri="{FF2B5EF4-FFF2-40B4-BE49-F238E27FC236}">
                <a16:creationId xmlns:a16="http://schemas.microsoft.com/office/drawing/2014/main" id="{932CD5B9-8698-4933-AB2D-EB7DBECBA5CA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</a:p>
          <a:p>
            <a:pPr algn="ctr"/>
            <a:r>
              <a:rPr lang="zh-CN" alt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表达</a:t>
            </a:r>
            <a:r>
              <a:rPr lang="en-US" altLang="zh-CN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104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 animBg="1"/>
      <p:bldP spid="12" grpId="0" animBg="1"/>
      <p:bldP spid="14" grpId="0"/>
      <p:bldP spid="15" grpId="0"/>
      <p:bldP spid="6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087AA67B-8DAD-4A26-91C7-A067FF2242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910" y="1704800"/>
            <a:ext cx="4765963" cy="415498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i="1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parseStatus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i="1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status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 </a:t>
            </a:r>
            <a:r>
              <a:rPr lang="en-US" altLang="en-US" sz="1200" i="1" dirty="0">
                <a:solidFill>
                  <a:srgbClr val="C792EA"/>
                </a:solidFill>
                <a:latin typeface="Consolas" panose="020B0609020204030204" pitchFamily="49" charset="0"/>
                <a:ea typeface="Fira Code"/>
              </a:rPr>
              <a:t>match 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{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</a:t>
            </a:r>
            <a:r>
              <a:rPr lang="en-US" altLang="en-US" sz="1200" i="1" dirty="0">
                <a:solidFill>
                  <a:srgbClr val="C792EA"/>
                </a:solidFill>
                <a:latin typeface="Consolas" panose="020B0609020204030204" pitchFamily="49" charset="0"/>
                <a:ea typeface="Fira Code"/>
              </a:rPr>
              <a:t>case </a:t>
            </a:r>
            <a:r>
              <a:rPr lang="en-US" altLang="en-US" sz="12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Some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 err="1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statusValue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 =&gt;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</a:t>
            </a:r>
            <a:r>
              <a:rPr lang="en-US" altLang="en-US" sz="1200" i="1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checkPermission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i="1" dirty="0" err="1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resourceType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, </a:t>
            </a:r>
            <a:r>
              <a:rPr lang="en-US" altLang="en-US" sz="1200" i="1" dirty="0" err="1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request</a:t>
            </a:r>
            <a:r>
              <a:rPr lang="en-US" altLang="en-US" sz="1200" dirty="0" err="1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.</a:t>
            </a:r>
            <a:r>
              <a:rPr lang="en-US" altLang="en-US" sz="1200" dirty="0" err="1">
                <a:solidFill>
                  <a:srgbClr val="F78C6C"/>
                </a:solidFill>
                <a:latin typeface="Consolas" panose="020B0609020204030204" pitchFamily="49" charset="0"/>
                <a:ea typeface="Fira Code"/>
              </a:rPr>
              <a:t>member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.</a:t>
            </a:r>
            <a:r>
              <a:rPr lang="en-US" altLang="en-US" sz="1200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flatMap</a:t>
            </a:r>
            <a:r>
              <a:rPr lang="en-US" altLang="en-US" sz="1200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 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{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</a:t>
            </a:r>
            <a:r>
              <a:rPr lang="en-US" altLang="en-US" sz="1200" i="1" dirty="0">
                <a:solidFill>
                  <a:srgbClr val="C792EA"/>
                </a:solidFill>
                <a:latin typeface="Consolas" panose="020B0609020204030204" pitchFamily="49" charset="0"/>
                <a:ea typeface="Fira Code"/>
              </a:rPr>
              <a:t>case </a:t>
            </a:r>
            <a:r>
              <a:rPr lang="en-US" altLang="en-US" sz="12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Right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(()) =&gt;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</a:t>
            </a:r>
            <a:r>
              <a:rPr lang="en-US" altLang="en-US" sz="1200" i="1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findResource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i="1" dirty="0" err="1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resourceId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.</a:t>
            </a:r>
            <a:r>
              <a:rPr lang="en-US" altLang="en-US" sz="1200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flatMap</a:t>
            </a:r>
            <a:r>
              <a:rPr lang="en-US" altLang="en-US" sz="1200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 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{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  </a:t>
            </a:r>
            <a:r>
              <a:rPr lang="en-US" altLang="en-US" sz="1200" i="1" dirty="0">
                <a:solidFill>
                  <a:srgbClr val="C792EA"/>
                </a:solidFill>
                <a:latin typeface="Consolas" panose="020B0609020204030204" pitchFamily="49" charset="0"/>
                <a:ea typeface="Fira Code"/>
              </a:rPr>
              <a:t>case </a:t>
            </a:r>
            <a:r>
              <a:rPr lang="en-US" altLang="en-US" sz="12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Some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resource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 =&gt;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    </a:t>
            </a:r>
            <a:r>
              <a:rPr lang="en-US" altLang="en-US" sz="12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process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resource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, </a:t>
            </a:r>
            <a:r>
              <a:rPr lang="en-US" altLang="en-US" sz="1200" dirty="0" err="1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statusValue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      .</a:t>
            </a:r>
            <a:r>
              <a:rPr lang="en-US" altLang="en-US" sz="1200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map 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{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        </a:t>
            </a:r>
            <a:r>
              <a:rPr lang="en-US" altLang="en-US" sz="1200" i="1" dirty="0">
                <a:solidFill>
                  <a:srgbClr val="C792EA"/>
                </a:solidFill>
                <a:latin typeface="Consolas" panose="020B0609020204030204" pitchFamily="49" charset="0"/>
                <a:ea typeface="Fira Code"/>
              </a:rPr>
              <a:t>case </a:t>
            </a:r>
            <a:r>
              <a:rPr lang="en-US" altLang="en-US" sz="12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Right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result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 =&gt; </a:t>
            </a:r>
            <a:r>
              <a:rPr lang="en-US" altLang="en-US" sz="12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Ok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result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        </a:t>
            </a:r>
            <a:r>
              <a:rPr lang="en-US" altLang="en-US" sz="1200" i="1" dirty="0">
                <a:solidFill>
                  <a:srgbClr val="C792EA"/>
                </a:solidFill>
                <a:latin typeface="Consolas" panose="020B0609020204030204" pitchFamily="49" charset="0"/>
                <a:ea typeface="Fira Code"/>
              </a:rPr>
              <a:t>case </a:t>
            </a:r>
            <a:r>
              <a:rPr lang="en-US" altLang="en-US" sz="12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Left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msg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 =&gt; </a:t>
            </a:r>
            <a:r>
              <a:rPr lang="en-US" altLang="en-US" sz="1200" i="1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BadRequest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msg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      }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  </a:t>
            </a:r>
            <a:r>
              <a:rPr lang="en-US" altLang="en-US" sz="1200" i="1" dirty="0">
                <a:solidFill>
                  <a:srgbClr val="C792EA"/>
                </a:solidFill>
                <a:latin typeface="Consolas" panose="020B0609020204030204" pitchFamily="49" charset="0"/>
                <a:ea typeface="Fira Code"/>
              </a:rPr>
              <a:t>case </a:t>
            </a:r>
            <a:r>
              <a:rPr lang="en-US" altLang="en-US" sz="1200" dirty="0">
                <a:solidFill>
                  <a:srgbClr val="FFCB6B"/>
                </a:solidFill>
                <a:latin typeface="Consolas" panose="020B0609020204030204" pitchFamily="49" charset="0"/>
                <a:ea typeface="Fira Code"/>
              </a:rPr>
              <a:t>None 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=&gt;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    </a:t>
            </a:r>
            <a:r>
              <a:rPr lang="en-US" altLang="en-US" sz="1200" dirty="0" err="1">
                <a:solidFill>
                  <a:srgbClr val="FFCB6B"/>
                </a:solidFill>
                <a:latin typeface="Consolas" panose="020B0609020204030204" pitchFamily="49" charset="0"/>
                <a:ea typeface="Fira Code"/>
              </a:rPr>
              <a:t>Future</a:t>
            </a:r>
            <a:r>
              <a:rPr lang="en-US" altLang="en-US" sz="1200" dirty="0" err="1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.</a:t>
            </a:r>
            <a:r>
              <a:rPr lang="en-US" altLang="en-US" sz="1200" i="1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successful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i="1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NotFound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s</a:t>
            </a:r>
            <a:r>
              <a:rPr lang="en-US" altLang="en-US" sz="1200" dirty="0" err="1">
                <a:solidFill>
                  <a:srgbClr val="C3E88D"/>
                </a:solidFill>
                <a:latin typeface="Consolas" panose="020B0609020204030204" pitchFamily="49" charset="0"/>
                <a:ea typeface="Fira Code"/>
              </a:rPr>
              <a:t>"</a:t>
            </a:r>
            <a:r>
              <a:rPr lang="en-US" altLang="en-US" sz="1200" dirty="0" err="1">
                <a:solidFill>
                  <a:srgbClr val="C3E88D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未找到</a:t>
            </a:r>
            <a:r>
              <a:rPr lang="en-US" altLang="en-US" sz="1200" dirty="0">
                <a:solidFill>
                  <a:srgbClr val="C3E88D"/>
                </a:solidFill>
                <a:latin typeface="Consolas" panose="020B0609020204030204" pitchFamily="49" charset="0"/>
                <a:ea typeface="Fira Code"/>
              </a:rPr>
              <a:t> id </a:t>
            </a:r>
            <a:r>
              <a:rPr lang="en-US" altLang="en-US" sz="1200" dirty="0">
                <a:solidFill>
                  <a:srgbClr val="C3E88D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为 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$</a:t>
            </a:r>
            <a:r>
              <a:rPr lang="en-US" altLang="en-US" sz="1200" i="1" dirty="0" err="1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resourceId</a:t>
            </a:r>
            <a:r>
              <a:rPr lang="en-US" altLang="en-US" sz="1200" i="1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 </a:t>
            </a:r>
            <a:r>
              <a:rPr lang="en-US" altLang="en-US" sz="1200" dirty="0" err="1">
                <a:solidFill>
                  <a:srgbClr val="C3E88D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的资源</a:t>
            </a:r>
            <a:r>
              <a:rPr lang="en-US" altLang="en-US" sz="1200" dirty="0">
                <a:solidFill>
                  <a:srgbClr val="C3E88D"/>
                </a:solidFill>
                <a:latin typeface="Consolas" panose="020B0609020204030204" pitchFamily="49" charset="0"/>
                <a:ea typeface="Fira Code"/>
              </a:rPr>
              <a:t>"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))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  }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</a:t>
            </a:r>
            <a:r>
              <a:rPr lang="en-US" altLang="en-US" sz="1200" i="1" dirty="0">
                <a:solidFill>
                  <a:srgbClr val="C792EA"/>
                </a:solidFill>
                <a:latin typeface="Consolas" panose="020B0609020204030204" pitchFamily="49" charset="0"/>
                <a:ea typeface="Fira Code"/>
              </a:rPr>
              <a:t>case </a:t>
            </a:r>
            <a:r>
              <a:rPr lang="en-US" altLang="en-US" sz="12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Left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msg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 =&gt;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    </a:t>
            </a:r>
            <a:r>
              <a:rPr lang="en-US" altLang="en-US" sz="1200" dirty="0" err="1">
                <a:solidFill>
                  <a:srgbClr val="FFCB6B"/>
                </a:solidFill>
                <a:latin typeface="Consolas" panose="020B0609020204030204" pitchFamily="49" charset="0"/>
                <a:ea typeface="Fira Code"/>
              </a:rPr>
              <a:t>Future</a:t>
            </a:r>
            <a:r>
              <a:rPr lang="en-US" altLang="en-US" sz="1200" dirty="0" err="1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.</a:t>
            </a:r>
            <a:r>
              <a:rPr lang="en-US" altLang="en-US" sz="1200" i="1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successful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i="1" dirty="0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Unauthorized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msg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))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    }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  </a:t>
            </a:r>
            <a:r>
              <a:rPr lang="en-US" altLang="en-US" sz="1200" i="1" dirty="0">
                <a:solidFill>
                  <a:srgbClr val="C792EA"/>
                </a:solidFill>
                <a:latin typeface="Consolas" panose="020B0609020204030204" pitchFamily="49" charset="0"/>
                <a:ea typeface="Fira Code"/>
              </a:rPr>
              <a:t>case </a:t>
            </a:r>
            <a:r>
              <a:rPr lang="en-US" altLang="en-US" sz="1200" dirty="0">
                <a:solidFill>
                  <a:srgbClr val="FFCB6B"/>
                </a:solidFill>
                <a:latin typeface="Consolas" panose="020B0609020204030204" pitchFamily="49" charset="0"/>
                <a:ea typeface="Fira Code"/>
              </a:rPr>
              <a:t>None 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=&gt; </a:t>
            </a:r>
            <a:r>
              <a:rPr lang="en-US" altLang="en-US" sz="1200" i="1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BadRequest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 err="1">
                <a:solidFill>
                  <a:srgbClr val="82AAFF"/>
                </a:solidFill>
                <a:latin typeface="Consolas" panose="020B0609020204030204" pitchFamily="49" charset="0"/>
                <a:ea typeface="Fira Code"/>
              </a:rPr>
              <a:t>s</a:t>
            </a:r>
            <a:r>
              <a:rPr lang="en-US" altLang="en-US" sz="1200" dirty="0" err="1">
                <a:solidFill>
                  <a:srgbClr val="C3E88D"/>
                </a:solidFill>
                <a:latin typeface="Consolas" panose="020B0609020204030204" pitchFamily="49" charset="0"/>
                <a:ea typeface="Fira Code"/>
              </a:rPr>
              <a:t>"</a:t>
            </a:r>
            <a:r>
              <a:rPr lang="en-US" altLang="en-US" sz="1200" dirty="0" err="1">
                <a:solidFill>
                  <a:srgbClr val="C3E88D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请求状态</a:t>
            </a:r>
            <a:r>
              <a:rPr lang="en-US" altLang="en-US" sz="1200" dirty="0">
                <a:solidFill>
                  <a:srgbClr val="C3E88D"/>
                </a:solidFill>
                <a:latin typeface="Consolas" panose="020B0609020204030204" pitchFamily="49" charset="0"/>
                <a:ea typeface="Fira Code"/>
              </a:rPr>
              <a:t>(</a:t>
            </a:r>
            <a:r>
              <a:rPr lang="en-US" altLang="en-US" sz="1200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$</a:t>
            </a:r>
            <a:r>
              <a:rPr lang="en-US" altLang="en-US" sz="1200" i="1" dirty="0">
                <a:solidFill>
                  <a:srgbClr val="EEFFFF"/>
                </a:solidFill>
                <a:latin typeface="Consolas" panose="020B0609020204030204" pitchFamily="49" charset="0"/>
                <a:ea typeface="Fira Code"/>
              </a:rPr>
              <a:t>status</a:t>
            </a:r>
            <a:r>
              <a:rPr lang="en-US" altLang="en-US" sz="1200" dirty="0">
                <a:solidFill>
                  <a:srgbClr val="C3E88D"/>
                </a:solidFill>
                <a:latin typeface="Consolas" panose="020B0609020204030204" pitchFamily="49" charset="0"/>
                <a:ea typeface="Fira Code"/>
              </a:rPr>
              <a:t>)</a:t>
            </a:r>
            <a:r>
              <a:rPr lang="en-US" altLang="en-US" sz="1200" dirty="0" err="1">
                <a:solidFill>
                  <a:srgbClr val="C3E88D"/>
                </a:solidFill>
                <a:latin typeface="Consolas" panose="020B0609020204030204" pitchFamily="49" charset="0"/>
                <a:ea typeface="宋体" panose="02010600030101010101" pitchFamily="2" charset="-122"/>
              </a:rPr>
              <a:t>不合法</a:t>
            </a:r>
            <a:r>
              <a:rPr lang="en-US" altLang="en-US" sz="1200" dirty="0">
                <a:solidFill>
                  <a:srgbClr val="C3E88D"/>
                </a:solidFill>
                <a:latin typeface="Consolas" panose="020B0609020204030204" pitchFamily="49" charset="0"/>
                <a:ea typeface="Fira Code"/>
              </a:rPr>
              <a:t>"</a:t>
            </a: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)</a:t>
            </a:r>
            <a:b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</a:br>
            <a:r>
              <a:rPr lang="en-US" altLang="en-US" sz="1200" dirty="0">
                <a:solidFill>
                  <a:srgbClr val="89DDFF"/>
                </a:solidFill>
                <a:latin typeface="Consolas" panose="020B0609020204030204" pitchFamily="49" charset="0"/>
                <a:ea typeface="Fira Code"/>
              </a:rPr>
              <a:t>}</a:t>
            </a:r>
            <a:endParaRPr lang="en-US" altLang="en-US" sz="3200" dirty="0">
              <a:latin typeface="Consolas" panose="020B0609020204030204" pitchFamily="49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B322BEB9-EFDF-4D1A-8141-A4AEA13A52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3656" y="1704800"/>
            <a:ext cx="5860472" cy="394063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val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Result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Result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for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{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status    &lt;-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Fira Code"/>
              </a:rPr>
              <a:t>ZIO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fromOption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parseStatus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statusStr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            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orElseFail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BadRequest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s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状态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$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statusStr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不合法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_         &lt;-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checkPermission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resourceType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request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member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            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mapError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msg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Unauthorized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msg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resource  &lt;-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findResource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resourceId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           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mapError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err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InternalError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err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getMessage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           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someOrFail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NotFound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s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"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资源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$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resourceId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宋体" panose="02010600030101010101" pitchFamily="2" charset="-122"/>
              </a:rPr>
              <a:t>不存在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"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result    &lt;-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process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resource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status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            .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mapError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msg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 </a:t>
            </a:r>
            <a:r>
              <a:rPr kumimoji="0" lang="en-US" altLang="en-US" sz="12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BadRequest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msg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))</a:t>
            </a:r>
            <a:b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}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yield </a:t>
            </a:r>
            <a:r>
              <a:rPr kumimoji="0" lang="en-US" altLang="en-US" sz="12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Ok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result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B6852891-999D-4892-861C-5851E0F095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910" y="350514"/>
            <a:ext cx="4911435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parseStatus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status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Option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checkPermission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resourceId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member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Either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Unit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]] 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process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resource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Any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status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Any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Either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]] 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findResource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id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Option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]] 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7" name="Rectangle 12">
            <a:extLst>
              <a:ext uri="{FF2B5EF4-FFF2-40B4-BE49-F238E27FC236}">
                <a16:creationId xmlns:a16="http://schemas.microsoft.com/office/drawing/2014/main" id="{763AD5B6-6B78-47E6-B7A2-A92140E023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33655" y="350514"/>
            <a:ext cx="5396345" cy="106182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parseStatus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status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Option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checkPermission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resourceId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member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Unit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process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resource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Any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status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Any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Int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findResource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72737A"/>
                </a:solidFill>
                <a:effectLst/>
                <a:latin typeface="Consolas" panose="020B0609020204030204" pitchFamily="49" charset="0"/>
                <a:ea typeface="Fira Code"/>
              </a:rPr>
              <a:t>id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Throwable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Option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]] = </a:t>
            </a:r>
            <a:r>
              <a:rPr kumimoji="0" lang="en-US" altLang="en-US" sz="9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???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A84CE8DF-E865-4F91-BF7C-D8E748F29BDE}"/>
              </a:ext>
            </a:extLst>
          </p:cNvPr>
          <p:cNvCxnSpPr>
            <a:cxnSpLocks/>
          </p:cNvCxnSpPr>
          <p:nvPr/>
        </p:nvCxnSpPr>
        <p:spPr>
          <a:xfrm>
            <a:off x="484910" y="1863436"/>
            <a:ext cx="1731817" cy="191192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DCB9565F-6EA9-421A-9BFD-94BC4C8842F1}"/>
              </a:ext>
            </a:extLst>
          </p:cNvPr>
          <p:cNvCxnSpPr>
            <a:cxnSpLocks/>
          </p:cNvCxnSpPr>
          <p:nvPr/>
        </p:nvCxnSpPr>
        <p:spPr>
          <a:xfrm flipH="1">
            <a:off x="484911" y="3775364"/>
            <a:ext cx="1731816" cy="187006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87" name="Picture 15" descr="What exactly is a Hadouken? - Science Fiction &amp; Fantasy Stack Exchange">
            <a:extLst>
              <a:ext uri="{FF2B5EF4-FFF2-40B4-BE49-F238E27FC236}">
                <a16:creationId xmlns:a16="http://schemas.microsoft.com/office/drawing/2014/main" id="{8DEBE76D-5DC7-401E-AEAA-137B32F23D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037"/>
          <a:stretch/>
        </p:blipFill>
        <p:spPr bwMode="auto">
          <a:xfrm>
            <a:off x="108239" y="3256468"/>
            <a:ext cx="1512743" cy="1037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150985C-F44D-4BF2-B22D-FE314EE68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14</a:t>
            </a:fld>
            <a:endParaRPr lang="en-US"/>
          </a:p>
        </p:txBody>
      </p:sp>
      <p:sp>
        <p:nvSpPr>
          <p:cNvPr id="3" name="星形: 八角 2">
            <a:extLst>
              <a:ext uri="{FF2B5EF4-FFF2-40B4-BE49-F238E27FC236}">
                <a16:creationId xmlns:a16="http://schemas.microsoft.com/office/drawing/2014/main" id="{D30ABE38-85A5-423B-A824-890854980F7C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</a:p>
          <a:p>
            <a:pPr algn="ctr"/>
            <a:r>
              <a:rPr lang="zh-CN" alt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表达</a:t>
            </a:r>
            <a:r>
              <a:rPr lang="en-US" altLang="zh-CN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60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66B7A3-4813-4B87-8740-2500386F7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ZIO</a:t>
            </a:r>
            <a:r>
              <a:rPr lang="zh-CN" altLang="en-US" dirty="0"/>
              <a:t> 是一种</a:t>
            </a:r>
            <a:r>
              <a:rPr lang="en-US" altLang="zh-CN" dirty="0"/>
              <a:t> Future</a:t>
            </a:r>
            <a:r>
              <a:rPr lang="zh-CN" altLang="en-US" dirty="0"/>
              <a:t>？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3D9BF1-F8F5-45B9-9056-34CD2174C8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Future </a:t>
            </a:r>
            <a:r>
              <a:rPr lang="zh-CN" altLang="en-US" dirty="0"/>
              <a:t>有的 </a:t>
            </a:r>
            <a:r>
              <a:rPr lang="en-US" altLang="zh-CN" dirty="0"/>
              <a:t>ZIO </a:t>
            </a:r>
            <a:r>
              <a:rPr lang="zh-CN" altLang="en-US" dirty="0"/>
              <a:t>有</a:t>
            </a:r>
            <a:endParaRPr lang="en-US" altLang="zh-CN" dirty="0"/>
          </a:p>
          <a:p>
            <a:r>
              <a:rPr lang="en-US" altLang="zh-CN" dirty="0"/>
              <a:t>Future </a:t>
            </a:r>
            <a:r>
              <a:rPr lang="zh-CN" altLang="en-US" dirty="0"/>
              <a:t>没有的 </a:t>
            </a:r>
            <a:r>
              <a:rPr lang="en-US" altLang="zh-CN" dirty="0"/>
              <a:t>ZIO </a:t>
            </a:r>
            <a:r>
              <a:rPr lang="zh-CN" altLang="en-US" dirty="0"/>
              <a:t>也有</a:t>
            </a:r>
            <a:endParaRPr lang="en-US" altLang="zh-CN" dirty="0"/>
          </a:p>
          <a:p>
            <a:r>
              <a:rPr lang="en-US" altLang="zh-CN" dirty="0"/>
              <a:t>ZIO </a:t>
            </a:r>
            <a:r>
              <a:rPr lang="zh-CN" altLang="en-US" dirty="0"/>
              <a:t>可以取消，</a:t>
            </a:r>
            <a:r>
              <a:rPr lang="en-CN" dirty="0"/>
              <a:t>Future</a:t>
            </a:r>
            <a:r>
              <a:rPr lang="zh-CN" altLang="en-US" dirty="0"/>
              <a:t> 难以做到</a:t>
            </a:r>
            <a:endParaRPr lang="en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C63A623-EBF0-454C-AAA3-DEFB1E2AF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111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0507EC-965E-4682-9768-AD91B50D3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Hello world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B424DCD-4B68-4F53-8B8A-DC18727C89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84731" y="1694917"/>
            <a:ext cx="6022952" cy="490518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 </a:t>
            </a:r>
            <a:r>
              <a:rPr lang="en-US" sz="1400" dirty="0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import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scala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concurrent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ExecutionContext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Implicits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i="1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global</a:t>
            </a:r>
            <a:br>
              <a:rPr lang="en-US" sz="1400" i="1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i="1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400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Array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[String])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3E8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 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i="1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Future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i="1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println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C3E8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"hello"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scala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io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StdIn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readLine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F78C6C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j</a:t>
            </a:r>
            <a:r>
              <a:rPr lang="en-US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ava</a:t>
            </a: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-cp</a:t>
            </a:r>
            <a:r>
              <a:rPr lang="en-US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meetup.compare.legacy.Hello</a:t>
            </a:r>
            <a:endParaRPr lang="en-US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hello</a:t>
            </a: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lv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Process finished with exit code 0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3BF0D2C-5346-4E5D-920E-D4C6A4632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74087" y="1690688"/>
            <a:ext cx="4833182" cy="45820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object </a:t>
            </a:r>
            <a:r>
              <a:rPr lang="en-US" sz="1400" dirty="0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Hello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400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main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args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Array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[String])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r>
              <a:rPr lang="en-US" sz="1400" dirty="0">
                <a:solidFill>
                  <a:srgbClr val="C3E8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Unit 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i="1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ZIO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en-US" sz="1400" i="1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println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solidFill>
                  <a:srgbClr val="C3E8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"hello"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}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scala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io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StdIn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readLine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F78C6C"/>
              </a:solidFill>
              <a:effectLst/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java</a:t>
            </a: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400" dirty="0">
                <a:latin typeface="Consolas" panose="020B0609020204030204" pitchFamily="49" charset="0"/>
                <a:cs typeface="Consolas" panose="020B0609020204030204" pitchFamily="49" charset="0"/>
              </a:rPr>
              <a:t>-cp</a:t>
            </a:r>
            <a:r>
              <a:rPr lang="zh-CN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meetup.compare.zio.Hello</a:t>
            </a:r>
            <a:endParaRPr lang="en-US" altLang="en-US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？？？</a:t>
            </a:r>
            <a:endParaRPr lang="en-US" altLang="en-US" sz="14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Process finished with exit code 0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5EB1054-3FC3-42BB-851F-3A1093ECF0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13CE9479-D745-4203-861E-B382EF54D1E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solidFill>
            <a:srgbClr val="21212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FDCD79CE-24DC-4BA5-B72B-20E1FB7B4874}"/>
              </a:ext>
            </a:extLst>
          </p:cNvPr>
          <p:cNvSpPr/>
          <p:nvPr/>
        </p:nvSpPr>
        <p:spPr>
          <a:xfrm>
            <a:off x="184731" y="5583382"/>
            <a:ext cx="653469" cy="4433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7816C2D-A929-4A26-95B8-70CD175176BA}"/>
              </a:ext>
            </a:extLst>
          </p:cNvPr>
          <p:cNvSpPr/>
          <p:nvPr/>
        </p:nvSpPr>
        <p:spPr>
          <a:xfrm>
            <a:off x="7093527" y="5583382"/>
            <a:ext cx="817418" cy="44334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内容占位符 4">
            <a:extLst>
              <a:ext uri="{FF2B5EF4-FFF2-40B4-BE49-F238E27FC236}">
                <a16:creationId xmlns:a16="http://schemas.microsoft.com/office/drawing/2014/main" id="{556413DF-6CFE-401E-B8B2-B5964CCE7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722321" y="2327485"/>
            <a:ext cx="2373679" cy="3255897"/>
          </a:xfrm>
          <a:prstGeom prst="rect">
            <a:avLst/>
          </a:prstGeom>
        </p:spPr>
      </p:pic>
      <p:pic>
        <p:nvPicPr>
          <p:cNvPr id="1028" name="Picture 4" descr="Moai on Apple iOS 13.3">
            <a:extLst>
              <a:ext uri="{FF2B5EF4-FFF2-40B4-BE49-F238E27FC236}">
                <a16:creationId xmlns:a16="http://schemas.microsoft.com/office/drawing/2014/main" id="{D8A5050A-F0B0-4430-9EDD-976B79E2A4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52690" y="3217010"/>
            <a:ext cx="2139310" cy="2139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572C73A1-8E8E-4B43-A051-B3FE2605A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16</a:t>
            </a:fld>
            <a:endParaRPr lang="en-US"/>
          </a:p>
        </p:txBody>
      </p:sp>
      <p:sp>
        <p:nvSpPr>
          <p:cNvPr id="11" name="星形: 八角 10">
            <a:extLst>
              <a:ext uri="{FF2B5EF4-FFF2-40B4-BE49-F238E27FC236}">
                <a16:creationId xmlns:a16="http://schemas.microsoft.com/office/drawing/2014/main" id="{0AACE1E2-4C3D-46FF-AECA-1A750F093D55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-1</a:t>
            </a:r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59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E4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E40000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1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811D84-1D43-4F21-99D0-B297A3EB1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ZIO </a:t>
            </a:r>
            <a:r>
              <a:rPr lang="zh-CN" altLang="en-US" dirty="0"/>
              <a:t>是个纯粹的组合子</a:t>
            </a:r>
            <a:endParaRPr lang="en-US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CE102CF-529B-4BDC-8C7A-9E3707D009D1}"/>
              </a:ext>
            </a:extLst>
          </p:cNvPr>
          <p:cNvGrpSpPr/>
          <p:nvPr/>
        </p:nvGrpSpPr>
        <p:grpSpPr>
          <a:xfrm>
            <a:off x="4759036" y="2675876"/>
            <a:ext cx="1336964" cy="983672"/>
            <a:chOff x="5427518" y="3747655"/>
            <a:chExt cx="1336964" cy="983672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35F77A37-A8AD-4385-884E-1BB9D74AE14A}"/>
                </a:ext>
              </a:extLst>
            </p:cNvPr>
            <p:cNvSpPr/>
            <p:nvPr/>
          </p:nvSpPr>
          <p:spPr>
            <a:xfrm>
              <a:off x="5427518" y="3747655"/>
              <a:ext cx="1336964" cy="4918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map</a:t>
              </a:r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3B21E85-5680-4FF2-AB63-0870A3786932}"/>
                </a:ext>
              </a:extLst>
            </p:cNvPr>
            <p:cNvSpPr/>
            <p:nvPr/>
          </p:nvSpPr>
          <p:spPr>
            <a:xfrm>
              <a:off x="5427518" y="4239491"/>
              <a:ext cx="1336964" cy="4918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flatMap</a:t>
              </a:r>
              <a:endParaRPr lang="en-US" dirty="0"/>
            </a:p>
          </p:txBody>
        </p:sp>
      </p:grpSp>
      <p:sp>
        <p:nvSpPr>
          <p:cNvPr id="14" name="流程图: 可选过程 13">
            <a:extLst>
              <a:ext uri="{FF2B5EF4-FFF2-40B4-BE49-F238E27FC236}">
                <a16:creationId xmlns:a16="http://schemas.microsoft.com/office/drawing/2014/main" id="{A4F0E2D9-29D6-411E-B0AD-C1E2B7AC5FD4}"/>
              </a:ext>
            </a:extLst>
          </p:cNvPr>
          <p:cNvSpPr/>
          <p:nvPr/>
        </p:nvSpPr>
        <p:spPr>
          <a:xfrm>
            <a:off x="2549236" y="2921794"/>
            <a:ext cx="928254" cy="49183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Future</a:t>
            </a:r>
            <a:endParaRPr lang="en-US" dirty="0"/>
          </a:p>
        </p:txBody>
      </p:sp>
      <p:sp>
        <p:nvSpPr>
          <p:cNvPr id="16" name="箭头: 右 15">
            <a:extLst>
              <a:ext uri="{FF2B5EF4-FFF2-40B4-BE49-F238E27FC236}">
                <a16:creationId xmlns:a16="http://schemas.microsoft.com/office/drawing/2014/main" id="{AB2641F9-8362-4D52-81FE-9FEF129DA998}"/>
              </a:ext>
            </a:extLst>
          </p:cNvPr>
          <p:cNvSpPr/>
          <p:nvPr/>
        </p:nvSpPr>
        <p:spPr>
          <a:xfrm>
            <a:off x="3803072" y="3015312"/>
            <a:ext cx="63038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等号 16">
            <a:extLst>
              <a:ext uri="{FF2B5EF4-FFF2-40B4-BE49-F238E27FC236}">
                <a16:creationId xmlns:a16="http://schemas.microsoft.com/office/drawing/2014/main" id="{66D7B33B-C324-4415-9C95-3784528DCB73}"/>
              </a:ext>
            </a:extLst>
          </p:cNvPr>
          <p:cNvSpPr/>
          <p:nvPr/>
        </p:nvSpPr>
        <p:spPr>
          <a:xfrm>
            <a:off x="6421583" y="2921794"/>
            <a:ext cx="568036" cy="491836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流程图: 可选过程 18">
            <a:extLst>
              <a:ext uri="{FF2B5EF4-FFF2-40B4-BE49-F238E27FC236}">
                <a16:creationId xmlns:a16="http://schemas.microsoft.com/office/drawing/2014/main" id="{C0909784-4396-4EC3-B5F2-263ADE2D101C}"/>
              </a:ext>
            </a:extLst>
          </p:cNvPr>
          <p:cNvSpPr/>
          <p:nvPr/>
        </p:nvSpPr>
        <p:spPr>
          <a:xfrm>
            <a:off x="7315202" y="2921794"/>
            <a:ext cx="1156852" cy="49183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执行指令</a:t>
            </a:r>
            <a:endParaRPr lang="en-US" dirty="0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99CCEEA4-74B7-41F1-BBCB-C7D45FB7CC72}"/>
              </a:ext>
            </a:extLst>
          </p:cNvPr>
          <p:cNvGrpSpPr/>
          <p:nvPr/>
        </p:nvGrpSpPr>
        <p:grpSpPr>
          <a:xfrm>
            <a:off x="4759036" y="4398818"/>
            <a:ext cx="1336964" cy="983672"/>
            <a:chOff x="5427518" y="3747655"/>
            <a:chExt cx="1336964" cy="983672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7174D581-4034-4E51-B157-A4F13098D3A4}"/>
                </a:ext>
              </a:extLst>
            </p:cNvPr>
            <p:cNvSpPr/>
            <p:nvPr/>
          </p:nvSpPr>
          <p:spPr>
            <a:xfrm>
              <a:off x="5427518" y="3747655"/>
              <a:ext cx="1336964" cy="4918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map</a:t>
              </a: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BA548F5D-6B0B-4754-A8D1-D4F689F7846C}"/>
                </a:ext>
              </a:extLst>
            </p:cNvPr>
            <p:cNvSpPr/>
            <p:nvPr/>
          </p:nvSpPr>
          <p:spPr>
            <a:xfrm>
              <a:off x="5427518" y="4239491"/>
              <a:ext cx="1336964" cy="4918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flatMap</a:t>
              </a:r>
              <a:endParaRPr lang="en-US" dirty="0"/>
            </a:p>
          </p:txBody>
        </p:sp>
      </p:grpSp>
      <p:sp>
        <p:nvSpPr>
          <p:cNvPr id="23" name="流程图: 可选过程 22">
            <a:extLst>
              <a:ext uri="{FF2B5EF4-FFF2-40B4-BE49-F238E27FC236}">
                <a16:creationId xmlns:a16="http://schemas.microsoft.com/office/drawing/2014/main" id="{181234E8-9E47-4B00-8F50-88460C4F4A3F}"/>
              </a:ext>
            </a:extLst>
          </p:cNvPr>
          <p:cNvSpPr/>
          <p:nvPr/>
        </p:nvSpPr>
        <p:spPr>
          <a:xfrm>
            <a:off x="2549236" y="4644736"/>
            <a:ext cx="928254" cy="49183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ZIO</a:t>
            </a:r>
            <a:endParaRPr lang="en-US" dirty="0"/>
          </a:p>
        </p:txBody>
      </p:sp>
      <p:sp>
        <p:nvSpPr>
          <p:cNvPr id="24" name="箭头: 右 23">
            <a:extLst>
              <a:ext uri="{FF2B5EF4-FFF2-40B4-BE49-F238E27FC236}">
                <a16:creationId xmlns:a16="http://schemas.microsoft.com/office/drawing/2014/main" id="{73763724-7A36-4F02-ADB0-55CBB8A35FAB}"/>
              </a:ext>
            </a:extLst>
          </p:cNvPr>
          <p:cNvSpPr/>
          <p:nvPr/>
        </p:nvSpPr>
        <p:spPr>
          <a:xfrm>
            <a:off x="3803072" y="4738254"/>
            <a:ext cx="63038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等号 24">
            <a:extLst>
              <a:ext uri="{FF2B5EF4-FFF2-40B4-BE49-F238E27FC236}">
                <a16:creationId xmlns:a16="http://schemas.microsoft.com/office/drawing/2014/main" id="{982C2BF0-3E2E-49B4-B0A4-718F686BE06C}"/>
              </a:ext>
            </a:extLst>
          </p:cNvPr>
          <p:cNvSpPr/>
          <p:nvPr/>
        </p:nvSpPr>
        <p:spPr>
          <a:xfrm>
            <a:off x="6421583" y="4644736"/>
            <a:ext cx="568036" cy="491836"/>
          </a:xfrm>
          <a:prstGeom prst="math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流程图: 可选过程 25">
            <a:extLst>
              <a:ext uri="{FF2B5EF4-FFF2-40B4-BE49-F238E27FC236}">
                <a16:creationId xmlns:a16="http://schemas.microsoft.com/office/drawing/2014/main" id="{8A7E8F67-A4BD-4635-A2BC-E81BC61611E9}"/>
              </a:ext>
            </a:extLst>
          </p:cNvPr>
          <p:cNvSpPr/>
          <p:nvPr/>
        </p:nvSpPr>
        <p:spPr>
          <a:xfrm>
            <a:off x="7315202" y="4644736"/>
            <a:ext cx="1156852" cy="491836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计算过程</a:t>
            </a:r>
            <a:endParaRPr lang="en-US" dirty="0"/>
          </a:p>
        </p:txBody>
      </p:sp>
      <p:pic>
        <p:nvPicPr>
          <p:cNvPr id="29" name="内容占位符 4">
            <a:extLst>
              <a:ext uri="{FF2B5EF4-FFF2-40B4-BE49-F238E27FC236}">
                <a16:creationId xmlns:a16="http://schemas.microsoft.com/office/drawing/2014/main" id="{C5108EAE-3F09-4CB2-8726-CD90E5C523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137074" y="2459451"/>
            <a:ext cx="810490" cy="1111722"/>
          </a:xfrm>
          <a:prstGeom prst="rect">
            <a:avLst/>
          </a:prstGeom>
        </p:spPr>
      </p:pic>
      <p:sp>
        <p:nvSpPr>
          <p:cNvPr id="33" name="矩形 32">
            <a:extLst>
              <a:ext uri="{FF2B5EF4-FFF2-40B4-BE49-F238E27FC236}">
                <a16:creationId xmlns:a16="http://schemas.microsoft.com/office/drawing/2014/main" id="{D917C22C-0421-4E87-BE43-B5AEDBB66D5A}"/>
              </a:ext>
            </a:extLst>
          </p:cNvPr>
          <p:cNvSpPr/>
          <p:nvPr/>
        </p:nvSpPr>
        <p:spPr>
          <a:xfrm>
            <a:off x="7374082" y="5914448"/>
            <a:ext cx="1039091" cy="57842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Runtime</a:t>
            </a:r>
            <a:endParaRPr lang="en-US" dirty="0"/>
          </a:p>
        </p:txBody>
      </p:sp>
      <p:sp>
        <p:nvSpPr>
          <p:cNvPr id="34" name="箭头: 下 33">
            <a:extLst>
              <a:ext uri="{FF2B5EF4-FFF2-40B4-BE49-F238E27FC236}">
                <a16:creationId xmlns:a16="http://schemas.microsoft.com/office/drawing/2014/main" id="{181A83C1-CEC9-4E23-9606-C391ABA0642B}"/>
              </a:ext>
            </a:extLst>
          </p:cNvPr>
          <p:cNvSpPr/>
          <p:nvPr/>
        </p:nvSpPr>
        <p:spPr>
          <a:xfrm>
            <a:off x="7737763" y="5322888"/>
            <a:ext cx="311727" cy="4918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箭头: 右 35">
            <a:extLst>
              <a:ext uri="{FF2B5EF4-FFF2-40B4-BE49-F238E27FC236}">
                <a16:creationId xmlns:a16="http://schemas.microsoft.com/office/drawing/2014/main" id="{6130D17D-5145-4609-B6E7-A2FD8F29C353}"/>
              </a:ext>
            </a:extLst>
          </p:cNvPr>
          <p:cNvSpPr/>
          <p:nvPr/>
        </p:nvSpPr>
        <p:spPr>
          <a:xfrm>
            <a:off x="8555183" y="6051261"/>
            <a:ext cx="630381" cy="304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TV's The Real World Returns, But On Facebook Watch: What's Changing |  IndieWire">
            <a:extLst>
              <a:ext uri="{FF2B5EF4-FFF2-40B4-BE49-F238E27FC236}">
                <a16:creationId xmlns:a16="http://schemas.microsoft.com/office/drawing/2014/main" id="{F69709EE-196D-4B56-9523-9C7027EEB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7574" y="5136572"/>
            <a:ext cx="2438400" cy="16594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77EE9D8-CCF0-4BC1-ABFB-B439E969E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17</a:t>
            </a:fld>
            <a:endParaRPr lang="en-US"/>
          </a:p>
        </p:txBody>
      </p:sp>
      <p:sp>
        <p:nvSpPr>
          <p:cNvPr id="4" name="星形: 八角 3">
            <a:extLst>
              <a:ext uri="{FF2B5EF4-FFF2-40B4-BE49-F238E27FC236}">
                <a16:creationId xmlns:a16="http://schemas.microsoft.com/office/drawing/2014/main" id="{A6C0569C-9759-4254-A435-5A90CBDF25A1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学习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透明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9794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  <p:bldP spid="17" grpId="0" animBg="1"/>
      <p:bldP spid="19" grpId="0" animBg="1"/>
      <p:bldP spid="23" grpId="0" animBg="1"/>
      <p:bldP spid="24" grpId="0" animBg="1"/>
      <p:bldP spid="25" grpId="0" animBg="1"/>
      <p:bldP spid="26" grpId="0" animBg="1"/>
      <p:bldP spid="33" grpId="0" animBg="1"/>
      <p:bldP spid="34" grpId="0" animBg="1"/>
      <p:bldP spid="36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BE5E4-B815-7147-947D-B360B0177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</a:t>
            </a:r>
            <a:endParaRPr lang="en-CN" dirty="0"/>
          </a:p>
        </p:txBody>
      </p:sp>
      <p:pic>
        <p:nvPicPr>
          <p:cNvPr id="4098" name="Picture 2" descr="The relationship between Scala Future components - Scala Reactive  Programming">
            <a:extLst>
              <a:ext uri="{FF2B5EF4-FFF2-40B4-BE49-F238E27FC236}">
                <a16:creationId xmlns:a16="http://schemas.microsoft.com/office/drawing/2014/main" id="{6DB5AB97-A00D-394E-AF81-51187E7DDC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1477" y="1825625"/>
            <a:ext cx="6329045" cy="4350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6ED5A7F-2D9B-48DD-8DE4-52EF3EE0E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7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737DC-08A4-A348-BB02-15F19C6E8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7294D-BB5F-574B-9FDE-E11A2AC8D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N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6E88445-C075-BA40-90AA-1F3C0C603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2192000" cy="6854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7942691-4B0C-404E-8D1B-539D4E9BC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851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92B26-3A63-4A82-801D-F06064D9F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历程</a:t>
            </a:r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CAD516D-3EDF-4F60-A58E-470EFE7246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3732" y="1825625"/>
            <a:ext cx="6344535" cy="1267002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087CC6E-B148-4207-B7EC-7E15A926A9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1353" y="1825625"/>
            <a:ext cx="5129294" cy="4389937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17C0340-DB96-46CB-AF83-27FD4632BD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23732" y="1825625"/>
            <a:ext cx="6392167" cy="1076475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E0B87D95-7A17-4693-AE97-DE00BA8D4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26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431361-1D83-45AB-B663-7E9D5134D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636327" cy="1325563"/>
          </a:xfrm>
        </p:spPr>
        <p:txBody>
          <a:bodyPr/>
          <a:lstStyle/>
          <a:p>
            <a:r>
              <a:rPr lang="en-US" altLang="zh-CN" dirty="0"/>
              <a:t>Real world</a:t>
            </a:r>
            <a:endParaRPr 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8A3B5900-3814-4CE8-8D94-3005BAC48A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325" b="10909"/>
          <a:stretch/>
        </p:blipFill>
        <p:spPr>
          <a:xfrm>
            <a:off x="7724348" y="0"/>
            <a:ext cx="3781852" cy="6858000"/>
          </a:xfrm>
          <a:prstGeom prst="rect">
            <a:avLst/>
          </a:prstGeom>
        </p:spPr>
      </p:pic>
      <p:pic>
        <p:nvPicPr>
          <p:cNvPr id="11" name="Picture 2" descr="cancelable-io">
            <a:extLst>
              <a:ext uri="{FF2B5EF4-FFF2-40B4-BE49-F238E27FC236}">
                <a16:creationId xmlns:a16="http://schemas.microsoft.com/office/drawing/2014/main" id="{D5868DE3-268D-4429-A1A0-7E71D389203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622683"/>
            <a:ext cx="6635750" cy="2757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577FE4BC-12B2-45AB-8F66-452A89BFF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388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DDB7-9B05-2944-AD9E-AD1056F56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514856" cy="6206361"/>
          </a:xfrm>
        </p:spPr>
        <p:txBody>
          <a:bodyPr vert="wordArtVert">
            <a:normAutofit/>
          </a:bodyPr>
          <a:lstStyle/>
          <a:p>
            <a:pPr algn="ctr"/>
            <a:r>
              <a:rPr lang="en-US" dirty="0"/>
              <a:t>实际场景1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9B4D3-43B0-1D4E-9C19-B100F4508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6896" y="1328016"/>
            <a:ext cx="8756904" cy="1207366"/>
          </a:xfrm>
        </p:spPr>
        <p:txBody>
          <a:bodyPr>
            <a:norm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request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timeoutFail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"fail"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seconds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retryN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10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213ED7C-BC26-4FC1-999F-DD1D0289DC29}"/>
              </a:ext>
            </a:extLst>
          </p:cNvPr>
          <p:cNvSpPr txBox="1"/>
          <p:nvPr/>
        </p:nvSpPr>
        <p:spPr>
          <a:xfrm>
            <a:off x="2596896" y="3468305"/>
            <a:ext cx="7530777" cy="2555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meetup.compare.zio.request</a:t>
            </a:r>
            <a:r>
              <a:rPr lang="en-US" sz="1200" dirty="0">
                <a:latin typeface="Consolas" panose="020B0609020204030204" pitchFamily="49" charset="0"/>
              </a:rPr>
              <a:t>$ - request start, Estimated waiting time 9s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meetup.compare.zio.request</a:t>
            </a:r>
            <a:r>
              <a:rPr lang="en-US" sz="1200" dirty="0">
                <a:latin typeface="Consolas" panose="020B0609020204030204" pitchFamily="49" charset="0"/>
              </a:rPr>
              <a:t>$ - processing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meetup.compare.zio.request</a:t>
            </a:r>
            <a:r>
              <a:rPr lang="en-US" sz="1200" dirty="0">
                <a:latin typeface="Consolas" panose="020B0609020204030204" pitchFamily="49" charset="0"/>
              </a:rPr>
              <a:t>$ - processing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meetup.compare.zio.request</a:t>
            </a:r>
            <a:r>
              <a:rPr lang="en-US" sz="1200" dirty="0">
                <a:latin typeface="Consolas" panose="020B0609020204030204" pitchFamily="49" charset="0"/>
              </a:rPr>
              <a:t>$ - processing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meetup.compare.zio.request</a:t>
            </a:r>
            <a:r>
              <a:rPr lang="en-US" sz="1200" dirty="0">
                <a:latin typeface="Consolas" panose="020B0609020204030204" pitchFamily="49" charset="0"/>
              </a:rPr>
              <a:t>$ - cancelled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meetup.compare.zio.request</a:t>
            </a:r>
            <a:r>
              <a:rPr lang="en-US" sz="1200" dirty="0">
                <a:latin typeface="Consolas" panose="020B0609020204030204" pitchFamily="49" charset="0"/>
              </a:rPr>
              <a:t>$ - request start, Estimated waiting time 1s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meetup.compare.zio.request</a:t>
            </a:r>
            <a:r>
              <a:rPr lang="en-US" sz="1200" dirty="0">
                <a:latin typeface="Consolas" panose="020B0609020204030204" pitchFamily="49" charset="0"/>
              </a:rPr>
              <a:t>$ - processing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meetup.compare.zio.request</a:t>
            </a:r>
            <a:r>
              <a:rPr lang="en-US" sz="1200" dirty="0">
                <a:latin typeface="Consolas" panose="020B0609020204030204" pitchFamily="49" charset="0"/>
              </a:rPr>
              <a:t>$ - processing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meetup.compare.zio.request</a:t>
            </a:r>
            <a:r>
              <a:rPr lang="en-US" sz="1200" dirty="0">
                <a:latin typeface="Consolas" panose="020B0609020204030204" pitchFamily="49" charset="0"/>
              </a:rPr>
              <a:t>$ - success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B02C969-AF4D-4F43-80B6-54B9F6C60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21</a:t>
            </a:fld>
            <a:endParaRPr lang="en-US"/>
          </a:p>
        </p:txBody>
      </p:sp>
      <p:sp>
        <p:nvSpPr>
          <p:cNvPr id="9" name="星形: 八角 8">
            <a:extLst>
              <a:ext uri="{FF2B5EF4-FFF2-40B4-BE49-F238E27FC236}">
                <a16:creationId xmlns:a16="http://schemas.microsoft.com/office/drawing/2014/main" id="{F0BA7477-F14C-4EA7-8F0C-E48C120F30CB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操控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440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DDB7-9B05-2944-AD9E-AD1056F56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514856" cy="6206361"/>
          </a:xfrm>
        </p:spPr>
        <p:txBody>
          <a:bodyPr vert="wordArtVert">
            <a:normAutofit/>
          </a:bodyPr>
          <a:lstStyle/>
          <a:p>
            <a:pPr algn="ctr"/>
            <a:r>
              <a:rPr lang="en-US" dirty="0"/>
              <a:t>实际场景2</a:t>
            </a:r>
            <a:endParaRPr lang="en-CN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502DDADC-5A89-45AE-988B-04C7E2AADD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3056" y="1594706"/>
            <a:ext cx="7234289" cy="16735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val 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io 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for 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{</a:t>
            </a:r>
            <a:b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_ &lt;-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start</a:t>
            </a:r>
            <a:b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_ &lt;-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process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repeat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Fira Code"/>
              </a:rPr>
              <a:t>Schedule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spaced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10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seconds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)).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delay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3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seconds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} </a:t>
            </a:r>
            <a:r>
              <a:rPr kumimoji="0" lang="en-US" altLang="en-US" sz="1400" b="0" i="1" u="none" strike="noStrike" cap="none" normalizeH="0" baseline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yield </a:t>
            </a:r>
            <a: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()</a:t>
            </a:r>
            <a:br>
              <a:rPr kumimoji="0" lang="en-US" altLang="en-US" sz="1400" b="0" i="0" u="none" strike="noStrike" cap="none" normalizeH="0" baseline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endParaRPr kumimoji="0" lang="en-US" altLang="en-US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30FE52C-D02D-4851-B2F9-F14657DA775C}"/>
              </a:ext>
            </a:extLst>
          </p:cNvPr>
          <p:cNvSpPr txBox="1"/>
          <p:nvPr/>
        </p:nvSpPr>
        <p:spPr>
          <a:xfrm>
            <a:off x="2353056" y="3589760"/>
            <a:ext cx="5350071" cy="17246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meetup.compare.zio.Scheduler</a:t>
            </a:r>
            <a:r>
              <a:rPr lang="en-US" sz="1200" dirty="0">
                <a:latin typeface="Consolas" panose="020B0609020204030204" pitchFamily="49" charset="0"/>
              </a:rPr>
              <a:t>$ - start at 21:34:24.589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meetup.compare.zio.Scheduler</a:t>
            </a:r>
            <a:r>
              <a:rPr lang="en-US" sz="1200" dirty="0">
                <a:latin typeface="Consolas" panose="020B0609020204030204" pitchFamily="49" charset="0"/>
              </a:rPr>
              <a:t>$ - run at 21:34:27.733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meetup.compare.zio.Scheduler</a:t>
            </a:r>
            <a:r>
              <a:rPr lang="en-US" sz="1200" dirty="0">
                <a:latin typeface="Consolas" panose="020B0609020204030204" pitchFamily="49" charset="0"/>
              </a:rPr>
              <a:t>$ - run at 21:34:37.809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meetup.compare.zio.Scheduler</a:t>
            </a:r>
            <a:r>
              <a:rPr lang="en-US" sz="1200" dirty="0">
                <a:latin typeface="Consolas" panose="020B0609020204030204" pitchFamily="49" charset="0"/>
              </a:rPr>
              <a:t>$ - run at 21:34:47.813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meetup.compare.zio.Scheduler</a:t>
            </a:r>
            <a:r>
              <a:rPr lang="en-US" sz="1200" dirty="0">
                <a:latin typeface="Consolas" panose="020B0609020204030204" pitchFamily="49" charset="0"/>
              </a:rPr>
              <a:t>$ - run at 21:34:57.817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Consolas" panose="020B0609020204030204" pitchFamily="49" charset="0"/>
              </a:rPr>
              <a:t>INFO </a:t>
            </a:r>
            <a:r>
              <a:rPr lang="en-US" sz="1200" dirty="0" err="1">
                <a:latin typeface="Consolas" panose="020B0609020204030204" pitchFamily="49" charset="0"/>
              </a:rPr>
              <a:t>meetup.compare.zio.Scheduler</a:t>
            </a:r>
            <a:r>
              <a:rPr lang="en-US" sz="1200" dirty="0">
                <a:latin typeface="Consolas" panose="020B0609020204030204" pitchFamily="49" charset="0"/>
              </a:rPr>
              <a:t>$ - run at 21:35:07.833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EC9FE5D-90B9-4BD8-AB9E-6E0118A359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22</a:t>
            </a:fld>
            <a:endParaRPr lang="en-US"/>
          </a:p>
        </p:txBody>
      </p:sp>
      <p:sp>
        <p:nvSpPr>
          <p:cNvPr id="11" name="星形: 八角 10">
            <a:extLst>
              <a:ext uri="{FF2B5EF4-FFF2-40B4-BE49-F238E27FC236}">
                <a16:creationId xmlns:a16="http://schemas.microsoft.com/office/drawing/2014/main" id="{20660FE5-5D81-47E0-81F9-5585707E09EC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操控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43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/>
      <p:bldP spid="1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DDB7-9B05-2944-AD9E-AD1056F56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514856" cy="6206361"/>
          </a:xfrm>
        </p:spPr>
        <p:txBody>
          <a:bodyPr vert="wordArtVert">
            <a:normAutofit/>
          </a:bodyPr>
          <a:lstStyle/>
          <a:p>
            <a:pPr algn="ctr"/>
            <a:r>
              <a:rPr lang="en-US" dirty="0"/>
              <a:t>实际场景3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9B4D3-43B0-1D4E-9C19-B100F45085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6896" y="365124"/>
            <a:ext cx="8756904" cy="6206363"/>
          </a:xfrm>
        </p:spPr>
        <p:txBody>
          <a:bodyPr>
            <a:normAutofit fontScale="85000" lnSpcReduction="10000"/>
          </a:bodyPr>
          <a:lstStyle/>
          <a:p>
            <a:pPr marL="0" indent="0">
              <a:lnSpc>
                <a:spcPct val="170000"/>
              </a:lnSpc>
              <a:buNone/>
            </a:pP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 </a:t>
            </a:r>
            <a:r>
              <a:rPr lang="en-US" sz="1400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readQuorum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r>
              <a:rPr lang="zh-CN" alt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p      &lt;- </a:t>
            </a:r>
            <a:r>
              <a:rPr lang="en-US" sz="1400" dirty="0" err="1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Promise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i="1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make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sz="1400" dirty="0">
                <a:solidFill>
                  <a:srgbClr val="C3E88D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Nothing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String]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result &lt;- </a:t>
            </a:r>
            <a:r>
              <a:rPr lang="en-US" sz="1400" i="1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shardInit</a:t>
            </a:r>
            <a:br>
              <a:rPr lang="en-US" sz="1400" i="1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i="1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fiber  &lt;- </a:t>
            </a:r>
            <a:r>
              <a:rPr lang="en-US" sz="1400" dirty="0" err="1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ZIO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i="1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foreachPar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  <a:t>shards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{ n 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b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v     &lt;- </a:t>
            </a:r>
            <a:r>
              <a:rPr lang="en-US" sz="1400" i="1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readShard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(n)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_     &lt;- </a:t>
            </a:r>
            <a:r>
              <a:rPr lang="en-US" sz="1400" dirty="0" err="1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STM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i="1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atomically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update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(n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_ 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400" i="1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Some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v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)))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reach &lt;- </a:t>
            </a:r>
            <a:r>
              <a:rPr lang="en-US" sz="1400" i="1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result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_     &lt;- reach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match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case </a:t>
            </a:r>
            <a:r>
              <a:rPr lang="en-US" sz="1400" i="1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Some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 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succeed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 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case </a:t>
            </a:r>
            <a:r>
              <a:rPr lang="en-US" sz="1400" dirty="0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None 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 </a:t>
            </a:r>
            <a:r>
              <a:rPr lang="en-US" sz="1400" dirty="0" err="1">
                <a:solidFill>
                  <a:srgbClr val="FFCB6B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ZIO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i="1" dirty="0" err="1">
                <a:latin typeface="Consolas" panose="020B0609020204030204" pitchFamily="49" charset="0"/>
                <a:cs typeface="Consolas" panose="020B0609020204030204" pitchFamily="49" charset="0"/>
              </a:rPr>
              <a:t>unit</a:t>
            </a:r>
            <a:b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i="1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    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  }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yield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}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           </a:t>
            </a:r>
            <a:r>
              <a:rPr lang="en-US" sz="1400" dirty="0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fork</a:t>
            </a:r>
            <a:br>
              <a:rPr lang="en-US" sz="1400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value  &lt;-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p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await</a:t>
            </a:r>
            <a:br>
              <a:rPr lang="en-US" sz="1400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_      &lt;- </a:t>
            </a:r>
            <a:r>
              <a:rPr lang="en-US" sz="1400" dirty="0" err="1">
                <a:latin typeface="Consolas" panose="020B0609020204030204" pitchFamily="49" charset="0"/>
                <a:cs typeface="Consolas" panose="020B0609020204030204" pitchFamily="49" charset="0"/>
              </a:rPr>
              <a:t>fiber</a:t>
            </a:r>
            <a:r>
              <a:rPr lang="en-US" sz="1400" dirty="0" err="1">
                <a:solidFill>
                  <a:srgbClr val="89DD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dirty="0" err="1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interrupt</a:t>
            </a:r>
            <a:br>
              <a:rPr lang="en-US" sz="1400" dirty="0">
                <a:solidFill>
                  <a:srgbClr val="82AA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r>
              <a:rPr lang="en-US" sz="1400" i="1" dirty="0">
                <a:solidFill>
                  <a:srgbClr val="C792E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yield </a:t>
            </a: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value</a:t>
            </a:r>
            <a:b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br>
              <a:rPr lang="en-US" sz="1400" dirty="0">
                <a:solidFill>
                  <a:srgbClr val="F78C6C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endParaRPr lang="en-CN" sz="1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A35B69-BECD-3840-9C08-5126B1AD58C1}"/>
              </a:ext>
            </a:extLst>
          </p:cNvPr>
          <p:cNvSpPr txBox="1"/>
          <p:nvPr/>
        </p:nvSpPr>
        <p:spPr>
          <a:xfrm>
            <a:off x="8522208" y="6202154"/>
            <a:ext cx="36697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3"/>
              </a:rPr>
              <a:t>Amazon Aurora under the hood: quorums and correlated failure</a:t>
            </a:r>
            <a:endParaRPr lang="en-US" sz="1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35722F-9FC1-3C4F-88EE-2EC651221496}"/>
              </a:ext>
            </a:extLst>
          </p:cNvPr>
          <p:cNvSpPr txBox="1"/>
          <p:nvPr/>
        </p:nvSpPr>
        <p:spPr>
          <a:xfrm>
            <a:off x="8522208" y="5955933"/>
            <a:ext cx="36697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hlinkClick r:id="rId4"/>
              </a:rPr>
              <a:t>Amazon Aurora as an Alternative to Oracle RAC</a:t>
            </a:r>
            <a:endParaRPr lang="en-US" sz="1000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8D193A-3B4F-4A1C-8401-55FE2A484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23</a:t>
            </a:fld>
            <a:endParaRPr lang="en-US"/>
          </a:p>
        </p:txBody>
      </p:sp>
      <p:sp>
        <p:nvSpPr>
          <p:cNvPr id="8" name="星形: 八角 7">
            <a:extLst>
              <a:ext uri="{FF2B5EF4-FFF2-40B4-BE49-F238E27FC236}">
                <a16:creationId xmlns:a16="http://schemas.microsoft.com/office/drawing/2014/main" id="{4F0612C5-6709-4352-86E2-5486A6A80D23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操控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E436ED9-3402-5D46-A531-751CF84C7225}"/>
              </a:ext>
            </a:extLst>
          </p:cNvPr>
          <p:cNvSpPr/>
          <p:nvPr/>
        </p:nvSpPr>
        <p:spPr>
          <a:xfrm>
            <a:off x="6306275" y="3083312"/>
            <a:ext cx="1338146" cy="34568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7F56EA6-43EF-7740-8A3F-45E05714A9F7}"/>
              </a:ext>
            </a:extLst>
          </p:cNvPr>
          <p:cNvSpPr/>
          <p:nvPr/>
        </p:nvSpPr>
        <p:spPr>
          <a:xfrm>
            <a:off x="3546088" y="4817327"/>
            <a:ext cx="936702" cy="3233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91B90D1-A3E1-0C40-AE03-3B17B7A77198}"/>
              </a:ext>
            </a:extLst>
          </p:cNvPr>
          <p:cNvSpPr/>
          <p:nvPr/>
        </p:nvSpPr>
        <p:spPr>
          <a:xfrm>
            <a:off x="3546088" y="5140712"/>
            <a:ext cx="1639229" cy="312234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27837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 animBg="1"/>
      <p:bldP spid="9" grpId="0" animBg="1"/>
      <p:bldP spid="1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DF26BB-5E56-4965-B10A-14B14A8E8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 </a:t>
            </a:r>
            <a:r>
              <a:rPr lang="zh-CN" altLang="en-US" dirty="0"/>
              <a:t>的错误栈</a:t>
            </a:r>
            <a:endParaRPr 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4CECC7-3F50-4346-B48C-D97A80D3E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6927" y="1690687"/>
            <a:ext cx="7945581" cy="4802187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Exception in thread "main"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java.lang.ArithmeticException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: / by zero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meetup.compare.legacy.ErrorStack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$.$anonfun$div0$1(ErrorStack.scala:18)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scala.runtime.java8.JFunction0$mcI$sp.apply(JFunction0$mcI$sp.scala:17)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scala.concurrent.Future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$.$anonfun$apply$1(Future.scala:671)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scala.concurrent.impl.Promise$Transformation.run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(Promise.scala:430)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scala.concurrent.BatchingExecutor$AbstractBatch.runN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(BatchingExecutor.scala:134)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scala.concurrent.BatchingExecutor$AsyncBatch.apply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(BatchingExecutor.scala:163)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scala.concurrent.BatchingExecutor$AsyncBatch.apply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(BatchingExecutor.scala:146)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scala.concurrent.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BlockContext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$.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usingBlockContext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(BlockContext.scala:107)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scala.concurrent.BatchingExecutor$AsyncBatch.run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(BatchingExecutor.scala:154)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java.base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java.util.concurrent.ForkJoinTask$RunnableExecuteAction.exec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(ForkJoinTask.java:1429)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java.base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java.util.concurrent.ForkJoinTask.doExec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(ForkJoinTask.java:290)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java.base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java.util.concurrent.ForkJoinPool$WorkQueue.topLevelExec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(ForkJoinPool.java:1016)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java.base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java.util.concurrent.ForkJoinPool.scan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(ForkJoinPool.java:1665)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java.base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java.util.concurrent.ForkJoinPool.runWorker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(ForkJoinPool.java:1598)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java.base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java.util.concurrent.ForkJoinWorkerThread.run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(ForkJoinWorkerThread.java:183)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5EE81D5-DBE8-480A-A473-443BB73F2E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492" y="1852268"/>
            <a:ext cx="3692235" cy="29661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val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for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a1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plus8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a2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mul5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a3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pow3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div0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}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yield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</a:b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println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Fira Code"/>
              </a:rPr>
              <a:t>Await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result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seconds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E31CD36-7E27-4CDD-BFD4-08E882BA7CF1}"/>
              </a:ext>
            </a:extLst>
          </p:cNvPr>
          <p:cNvSpPr/>
          <p:nvPr/>
        </p:nvSpPr>
        <p:spPr>
          <a:xfrm>
            <a:off x="5749636" y="1634836"/>
            <a:ext cx="4274128" cy="630382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40DDD6A-459C-4D83-819F-AB52D3C9A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4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DF26BB-5E56-4965-B10A-14B14A8E8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ZIO </a:t>
            </a:r>
            <a:r>
              <a:rPr lang="zh-CN" altLang="en-US" dirty="0"/>
              <a:t>的错误栈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5EE81D5-DBE8-480A-A473-443BB73F2E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9492" y="1690686"/>
            <a:ext cx="3387435" cy="19967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val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for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a1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plus8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a2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mul5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a1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a3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pow3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a2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 &lt;-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div0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a3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}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yield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res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F40415F6-CDED-47F9-8515-78E4D321CF2E}"/>
              </a:ext>
            </a:extLst>
          </p:cNvPr>
          <p:cNvSpPr txBox="1"/>
          <p:nvPr/>
        </p:nvSpPr>
        <p:spPr>
          <a:xfrm>
            <a:off x="4225636" y="1690686"/>
            <a:ext cx="7536872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java.lang.ArithmeticException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: / by zero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meetup.compare.zio.ErrorStack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$.$anonfun$div0$1(ErrorStack.scala:13)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scala.runtime.java8.JFunction0$mcI$sp.apply(JFunction0$mcI$sp.scala:17)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zio.internal.FiberContext.evaluateNow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(FiberContext.scala:360)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zio.internal.FiberContext.$anonfun$fork$15(FiberContext.scala:770)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java.base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java.util.concurrent.ThreadPoolExecutor.runWorker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(ThreadPoolExecutor.java:1130)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java.base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java.util.concurrent.ThreadPoolExecutor$Worker.run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(ThreadPoolExecutor.java:630)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	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java.base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/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java.lang.Thread.run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(Thread.java:832)</a:t>
            </a:r>
          </a:p>
          <a:p>
            <a:endParaRPr lang="en-US" sz="10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Fiber:Id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(1599056060739,1) was supposed to continue to: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a future continuation at meetup.compare.zio.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ErrorStack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$.run(ErrorStack.scala:22)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a future continuation at 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zio.ZIO.exitCode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(ZIO.scala:543)</a:t>
            </a:r>
          </a:p>
          <a:p>
            <a:endParaRPr lang="en-US" sz="1000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Fiber:Id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(1599056060739,1) execution trace: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at meetup.compare.zio.ErrorStack$.div0(ErrorStack.scala:13)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at meetup.compare.zio.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ErrorStack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$.run(ErrorStack.scala:20)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at meetup.compare.zio.ErrorStack$.pow3(ErrorStack.scala:11)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at meetup.compare.zio.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ErrorStack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$.run(ErrorStack.scala:19)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at meetup.compare.zio.ErrorStack$.mul5(ErrorStack.scala:9)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at meetup.compare.zio.</a:t>
            </a:r>
            <a:r>
              <a:rPr lang="en-US" sz="1000" dirty="0" err="1">
                <a:solidFill>
                  <a:srgbClr val="FF0000"/>
                </a:solidFill>
                <a:latin typeface="Consolas" panose="020B0609020204030204" pitchFamily="49" charset="0"/>
              </a:rPr>
              <a:t>ErrorStack</a:t>
            </a:r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$.run(ErrorStack.scala:18)</a:t>
            </a:r>
          </a:p>
          <a:p>
            <a:r>
              <a:rPr lang="en-US" sz="1000" dirty="0">
                <a:solidFill>
                  <a:srgbClr val="FF0000"/>
                </a:solidFill>
                <a:latin typeface="Consolas" panose="020B0609020204030204" pitchFamily="49" charset="0"/>
              </a:rPr>
              <a:t>  at meetup.compare.zio.ErrorStack$.plus8(ErrorStack.scala:7)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B72F244B-7286-4C6D-9B92-84C4C8A59DCD}"/>
              </a:ext>
            </a:extLst>
          </p:cNvPr>
          <p:cNvSpPr/>
          <p:nvPr/>
        </p:nvSpPr>
        <p:spPr>
          <a:xfrm>
            <a:off x="1281545" y="2065555"/>
            <a:ext cx="879764" cy="339436"/>
          </a:xfrm>
          <a:prstGeom prst="rect">
            <a:avLst/>
          </a:prstGeom>
          <a:solidFill>
            <a:srgbClr val="4472C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C9A6555-A8F8-45FC-A8FC-460CE5FEF15A}"/>
              </a:ext>
            </a:extLst>
          </p:cNvPr>
          <p:cNvSpPr/>
          <p:nvPr/>
        </p:nvSpPr>
        <p:spPr>
          <a:xfrm>
            <a:off x="4387847" y="4794251"/>
            <a:ext cx="4222753" cy="165100"/>
          </a:xfrm>
          <a:prstGeom prst="rect">
            <a:avLst/>
          </a:prstGeom>
          <a:solidFill>
            <a:srgbClr val="4472C4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5EB59E9-C00B-447C-A0D8-5A59CCECAB60}"/>
              </a:ext>
            </a:extLst>
          </p:cNvPr>
          <p:cNvSpPr/>
          <p:nvPr/>
        </p:nvSpPr>
        <p:spPr>
          <a:xfrm>
            <a:off x="1281545" y="2404991"/>
            <a:ext cx="879764" cy="339436"/>
          </a:xfrm>
          <a:prstGeom prst="rect">
            <a:avLst/>
          </a:prstGeom>
          <a:solidFill>
            <a:srgbClr val="FFC000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CE7D72B-4BE8-4971-A7B1-00B10A2E8879}"/>
              </a:ext>
            </a:extLst>
          </p:cNvPr>
          <p:cNvSpPr/>
          <p:nvPr/>
        </p:nvSpPr>
        <p:spPr>
          <a:xfrm>
            <a:off x="4387847" y="4481225"/>
            <a:ext cx="4222753" cy="165100"/>
          </a:xfrm>
          <a:prstGeom prst="rect">
            <a:avLst/>
          </a:prstGeom>
          <a:solidFill>
            <a:srgbClr val="FFC000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8B91BF5B-C99B-4701-87A3-AF16D8773E48}"/>
              </a:ext>
            </a:extLst>
          </p:cNvPr>
          <p:cNvSpPr/>
          <p:nvPr/>
        </p:nvSpPr>
        <p:spPr>
          <a:xfrm>
            <a:off x="1281545" y="2744427"/>
            <a:ext cx="879764" cy="339436"/>
          </a:xfrm>
          <a:prstGeom prst="rect">
            <a:avLst/>
          </a:prstGeom>
          <a:solidFill>
            <a:srgbClr val="92D050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C5CA114-7FBA-42DC-AFA8-529499270132}"/>
              </a:ext>
            </a:extLst>
          </p:cNvPr>
          <p:cNvSpPr/>
          <p:nvPr/>
        </p:nvSpPr>
        <p:spPr>
          <a:xfrm>
            <a:off x="4387846" y="4159612"/>
            <a:ext cx="4222753" cy="165100"/>
          </a:xfrm>
          <a:prstGeom prst="rect">
            <a:avLst/>
          </a:prstGeom>
          <a:solidFill>
            <a:srgbClr val="92D050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E540938-6088-408E-93AF-83E96CF228B6}"/>
              </a:ext>
            </a:extLst>
          </p:cNvPr>
          <p:cNvSpPr/>
          <p:nvPr/>
        </p:nvSpPr>
        <p:spPr>
          <a:xfrm>
            <a:off x="1281545" y="3089564"/>
            <a:ext cx="879764" cy="339436"/>
          </a:xfrm>
          <a:prstGeom prst="rect">
            <a:avLst/>
          </a:prstGeom>
          <a:solidFill>
            <a:srgbClr val="7030A0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EBD62B8-5EDF-450E-B786-6B5905C5BC6A}"/>
              </a:ext>
            </a:extLst>
          </p:cNvPr>
          <p:cNvSpPr/>
          <p:nvPr/>
        </p:nvSpPr>
        <p:spPr>
          <a:xfrm>
            <a:off x="4387845" y="3862414"/>
            <a:ext cx="4222753" cy="165100"/>
          </a:xfrm>
          <a:prstGeom prst="rect">
            <a:avLst/>
          </a:prstGeom>
          <a:solidFill>
            <a:srgbClr val="7030A0">
              <a:alpha val="67059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3F0A12-FD42-4448-AA96-9F4A47C8C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25</a:t>
            </a:fld>
            <a:endParaRPr lang="en-US"/>
          </a:p>
        </p:txBody>
      </p:sp>
      <p:sp>
        <p:nvSpPr>
          <p:cNvPr id="5" name="星形: 八角 4">
            <a:extLst>
              <a:ext uri="{FF2B5EF4-FFF2-40B4-BE49-F238E27FC236}">
                <a16:creationId xmlns:a16="http://schemas.microsoft.com/office/drawing/2014/main" id="{0F32B396-236A-45AB-9BF1-A660E214A8C8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+1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9987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CE0392-290D-482B-AD5F-371E6BB70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 VS ZIO</a:t>
            </a:r>
            <a:endParaRPr 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DA8C4C22-16E3-4615-BB3E-ADA5B6F2DD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2729468"/>
              </p:ext>
            </p:extLst>
          </p:nvPr>
        </p:nvGraphicFramePr>
        <p:xfrm>
          <a:off x="2032000" y="1690688"/>
          <a:ext cx="8127999" cy="5075114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69247053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5282998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9610671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altLang="zh-CN" dirty="0"/>
                        <a:t>Future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altLang="zh-CN" dirty="0"/>
                        <a:t>ZIO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38284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lang="zh-CN" altLang="en-US" dirty="0"/>
                        <a:t>安装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🏁</a:t>
                      </a:r>
                      <a:endParaRPr lang="en-US" dirty="0">
                        <a:latin typeface="Segoe UI Emoji" panose="020B0502040204020203" pitchFamily="34" charset="0"/>
                        <a:ea typeface="Segoe UI Emoji" panose="020B0502040204020203" pitchFamily="34" charset="0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💦</a:t>
                      </a:r>
                      <a:endParaRPr lang="en-US" dirty="0">
                        <a:latin typeface="Segoe UI Emoji" panose="020B0502040204020203" pitchFamily="34" charset="0"/>
                        <a:ea typeface="Segoe UI Emoji" panose="020B05020402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5697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lang="zh-CN" altLang="en-US" dirty="0"/>
                        <a:t>学习难度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😢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Segoe UI Emoji" panose="020B0502040204020203" pitchFamily="34" charset="0"/>
                        <a:ea typeface="Segoe UI Emoji" panose="020B0502040204020203" pitchFamily="34" charset="0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😭</a:t>
                      </a:r>
                      <a:endParaRPr lang="en-US" dirty="0">
                        <a:latin typeface="Segoe UI Emoji" panose="020B0502040204020203" pitchFamily="34" charset="0"/>
                        <a:ea typeface="Segoe UI Emoji" panose="020B0502040204020203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3531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lang="zh-CN" altLang="en-US" dirty="0"/>
                        <a:t>功能便利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🔨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Segoe UI Emoji" panose="020B0502040204020203" pitchFamily="34" charset="0"/>
                        <a:ea typeface="Segoe UI Emoji" panose="020B0502040204020203" pitchFamily="34" charset="0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🧰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3630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lang="zh-CN" altLang="en-US" dirty="0"/>
                        <a:t>引用透明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💣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Segoe UI Emoji" panose="020B0502040204020203" pitchFamily="34" charset="0"/>
                        <a:ea typeface="Segoe UI Emoji" panose="020B0502040204020203" pitchFamily="34" charset="0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😎</a:t>
                      </a:r>
                      <a:endParaRPr lang="en-US" sz="1800" b="1" i="0" kern="1200" dirty="0">
                        <a:solidFill>
                          <a:schemeClr val="dk1"/>
                        </a:solidFill>
                        <a:effectLst/>
                        <a:latin typeface="Segoe UI Emoji" panose="020B0502040204020203" pitchFamily="34" charset="0"/>
                        <a:ea typeface="Segoe UI Emoji" panose="020B0502040204020203" pitchFamily="34" charset="0"/>
                        <a:cs typeface="+mn-cs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9942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lang="zh-CN" altLang="en-US" dirty="0"/>
                        <a:t>向前组合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❌</a:t>
                      </a:r>
                      <a:endParaRPr lang="en-US" dirty="0">
                        <a:latin typeface="Segoe UI Emoji" panose="020B0502040204020203" pitchFamily="34" charset="0"/>
                        <a:ea typeface="Segoe UI Emoj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✔️</a:t>
                      </a:r>
                      <a:endParaRPr lang="en-US" dirty="0">
                        <a:latin typeface="Segoe UI Emoji" panose="020B0502040204020203" pitchFamily="34" charset="0"/>
                        <a:ea typeface="Segoe UI Emoji" panose="020B0502040204020203" pitchFamily="34" charset="0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97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lang="zh-CN" altLang="en-US" dirty="0"/>
                        <a:t>表达能力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👶</a:t>
                      </a:r>
                      <a:endParaRPr lang="en-US" dirty="0">
                        <a:latin typeface="Segoe UI Emoji" panose="020B0502040204020203" pitchFamily="34" charset="0"/>
                        <a:ea typeface="Segoe UI Emoji" panose="020B0502040204020203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Segoe UI Emoji" panose="020B0502040204020203" pitchFamily="34" charset="0"/>
                          <a:ea typeface="Segoe UI Emoji" panose="020B0502040204020203" pitchFamily="34" charset="0"/>
                        </a:rPr>
                        <a:t>👨‍🎓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8441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lang="zh-CN" altLang="en-US" dirty="0"/>
                        <a:t>性能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Segoe UI Emoji" panose="020B0502040204020203" pitchFamily="34" charset="0"/>
                          <a:ea typeface="Segoe UI Emoji" panose="020B0502040204020203" pitchFamily="34" charset="0"/>
                        </a:rPr>
                        <a:t>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Segoe UI Emoji" panose="020B0502040204020203" pitchFamily="34" charset="0"/>
                          <a:ea typeface="Segoe UI Emoji" panose="020B0502040204020203" pitchFamily="34" charset="0"/>
                          <a:cs typeface="+mn-cs"/>
                        </a:rPr>
                        <a:t>🚀</a:t>
                      </a:r>
                      <a:endParaRPr lang="en-US" dirty="0">
                        <a:latin typeface="Segoe UI Emoji" panose="020B0502040204020203" pitchFamily="34" charset="0"/>
                        <a:ea typeface="Segoe UI Emoji" panose="020B0502040204020203" pitchFamily="34" charset="0"/>
                      </a:endParaRP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429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>
                        <a:lnSpc>
                          <a:spcPct val="200000"/>
                        </a:lnSpc>
                      </a:pPr>
                      <a:r>
                        <a:rPr lang="zh-CN" altLang="en-US" dirty="0"/>
                        <a:t>错误跟踪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Segoe UI Emoji" panose="020B0502040204020203" pitchFamily="34" charset="0"/>
                          <a:ea typeface="Segoe UI Emoji" panose="020B0502040204020203" pitchFamily="34" charset="0"/>
                        </a:rPr>
                        <a:t>🤷‍♂️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200000"/>
                        </a:lnSpc>
                      </a:pPr>
                      <a:r>
                        <a:rPr lang="en-US" dirty="0">
                          <a:latin typeface="Segoe UI Emoji" panose="020B0502040204020203" pitchFamily="34" charset="0"/>
                          <a:ea typeface="Segoe UI Emoji" panose="020B0502040204020203" pitchFamily="34" charset="0"/>
                        </a:rPr>
                        <a:t>🕵</a:t>
                      </a:r>
                    </a:p>
                  </a:txBody>
                  <a:tcPr anchor="ctr"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786473"/>
                  </a:ext>
                </a:extLst>
              </a:tr>
            </a:tbl>
          </a:graphicData>
        </a:graphic>
      </p:graphicFrame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800C330-02B4-4113-B938-5DD19607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3358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53708C-E627-41EE-8CDE-C9B1DFDB4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Z!</a:t>
            </a:r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AB08293-AED3-41DA-8CD9-B0AC1E4661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2273" y="1490633"/>
            <a:ext cx="4387453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type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IO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 = 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ZIO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Any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0" name="Rectangle 2">
            <a:extLst>
              <a:ext uri="{FF2B5EF4-FFF2-40B4-BE49-F238E27FC236}">
                <a16:creationId xmlns:a16="http://schemas.microsoft.com/office/drawing/2014/main" id="{F766A78B-54F1-4568-9776-F7CCEEC88A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5684" y="3028890"/>
            <a:ext cx="2300630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ZIO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-R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+E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+A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244F2E72-E773-40FD-A938-CE5A09B54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4620" y="4567147"/>
            <a:ext cx="2582758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R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Either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</a:t>
            </a:r>
            <a:r>
              <a:rPr kumimoji="0" lang="en-US" altLang="en-US" sz="2000" b="0" i="1" u="none" strike="noStrike" cap="none" normalizeH="0" baseline="0" dirty="0">
                <a:ln>
                  <a:noFill/>
                </a:ln>
                <a:solidFill>
                  <a:srgbClr val="616161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4E212E9E-2418-4BEF-9F13-6B23DF2FF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27</a:t>
            </a:fld>
            <a:endParaRPr lang="en-US"/>
          </a:p>
        </p:txBody>
      </p:sp>
      <p:sp>
        <p:nvSpPr>
          <p:cNvPr id="7" name="星形: 八角 6">
            <a:extLst>
              <a:ext uri="{FF2B5EF4-FFF2-40B4-BE49-F238E27FC236}">
                <a16:creationId xmlns:a16="http://schemas.microsoft.com/office/drawing/2014/main" id="{815A2EFD-C14E-482B-950F-C18F7C654733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表达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∞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887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  <p:bldP spid="12" grpId="0"/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D87153-E6E8-4CFE-8CB8-F2C238774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故事</a:t>
            </a:r>
            <a:endParaRPr lang="en-US" dirty="0"/>
          </a:p>
        </p:txBody>
      </p:sp>
      <p:pic>
        <p:nvPicPr>
          <p:cNvPr id="4098" name="Picture 2" descr="阿星">
            <a:extLst>
              <a:ext uri="{FF2B5EF4-FFF2-40B4-BE49-F238E27FC236}">
                <a16:creationId xmlns:a16="http://schemas.microsoft.com/office/drawing/2014/main" id="{6F48DF3D-05AB-4A26-AF94-A248156BE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645025"/>
            <a:ext cx="1752600" cy="1847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Bakery man cartoon images">
            <a:extLst>
              <a:ext uri="{FF2B5EF4-FFF2-40B4-BE49-F238E27FC236}">
                <a16:creationId xmlns:a16="http://schemas.microsoft.com/office/drawing/2014/main" id="{A12CF774-95E2-4D27-A220-77F605E6A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027906"/>
            <a:ext cx="4876800" cy="338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老板">
            <a:extLst>
              <a:ext uri="{FF2B5EF4-FFF2-40B4-BE49-F238E27FC236}">
                <a16:creationId xmlns:a16="http://schemas.microsoft.com/office/drawing/2014/main" id="{558665E2-FAD8-40E1-AD51-97673CE789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1700" y="4321175"/>
            <a:ext cx="1562100" cy="217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对话气泡: 椭圆形 2">
            <a:extLst>
              <a:ext uri="{FF2B5EF4-FFF2-40B4-BE49-F238E27FC236}">
                <a16:creationId xmlns:a16="http://schemas.microsoft.com/office/drawing/2014/main" id="{91FF7950-4987-4933-9203-86A1EF6CE3CE}"/>
              </a:ext>
            </a:extLst>
          </p:cNvPr>
          <p:cNvSpPr/>
          <p:nvPr/>
        </p:nvSpPr>
        <p:spPr>
          <a:xfrm>
            <a:off x="1619250" y="3419078"/>
            <a:ext cx="1562100" cy="1108075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蛋糕</a:t>
            </a:r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8E455E-3F54-47DF-95CF-EE0D2DB44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318" y="4527153"/>
            <a:ext cx="1809750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对话气泡: 椭圆形 7">
            <a:extLst>
              <a:ext uri="{FF2B5EF4-FFF2-40B4-BE49-F238E27FC236}">
                <a16:creationId xmlns:a16="http://schemas.microsoft.com/office/drawing/2014/main" id="{35DE6431-A058-4ECB-AA29-ADEE969CB722}"/>
              </a:ext>
            </a:extLst>
          </p:cNvPr>
          <p:cNvSpPr/>
          <p:nvPr/>
        </p:nvSpPr>
        <p:spPr>
          <a:xfrm>
            <a:off x="1622713" y="3419078"/>
            <a:ext cx="1562100" cy="1108075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怎么是咸的？？？</a:t>
            </a:r>
            <a:endParaRPr lang="en-US" dirty="0"/>
          </a:p>
        </p:txBody>
      </p:sp>
      <p:pic>
        <p:nvPicPr>
          <p:cNvPr id="5" name="Picture 4" descr="卡通人物&#10;&#10;中度可信度描述已自动生成">
            <a:extLst>
              <a:ext uri="{FF2B5EF4-FFF2-40B4-BE49-F238E27FC236}">
                <a16:creationId xmlns:a16="http://schemas.microsoft.com/office/drawing/2014/main" id="{F3DC57E8-26C3-4F79-9277-B51E20A01F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76063" y="4193144"/>
            <a:ext cx="20955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对话气泡: 椭圆形 9">
            <a:extLst>
              <a:ext uri="{FF2B5EF4-FFF2-40B4-BE49-F238E27FC236}">
                <a16:creationId xmlns:a16="http://schemas.microsoft.com/office/drawing/2014/main" id="{44D5CF4E-2DD3-4938-9605-8042BAB2F9D7}"/>
              </a:ext>
            </a:extLst>
          </p:cNvPr>
          <p:cNvSpPr/>
          <p:nvPr/>
        </p:nvSpPr>
        <p:spPr>
          <a:xfrm>
            <a:off x="9982200" y="3021053"/>
            <a:ext cx="1562100" cy="1108075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店长！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B91822-7F87-4DEC-BEE2-658BA979C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28</a:t>
            </a:fld>
            <a:endParaRPr lang="en-US"/>
          </a:p>
        </p:txBody>
      </p:sp>
      <p:pic>
        <p:nvPicPr>
          <p:cNvPr id="3076" name="Picture 4" descr="卡通画&#10;&#10;中度可信度描述已自动生成">
            <a:extLst>
              <a:ext uri="{FF2B5EF4-FFF2-40B4-BE49-F238E27FC236}">
                <a16:creationId xmlns:a16="http://schemas.microsoft.com/office/drawing/2014/main" id="{52EEB72A-C7A4-4B5F-9964-DF1DADC86D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562" y="1964726"/>
            <a:ext cx="1752600" cy="1989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对话气泡: 椭圆形 13">
            <a:extLst>
              <a:ext uri="{FF2B5EF4-FFF2-40B4-BE49-F238E27FC236}">
                <a16:creationId xmlns:a16="http://schemas.microsoft.com/office/drawing/2014/main" id="{59EAA350-B9AE-4AA2-B61F-CCA82CEAB2B6}"/>
              </a:ext>
            </a:extLst>
          </p:cNvPr>
          <p:cNvSpPr/>
          <p:nvPr/>
        </p:nvSpPr>
        <p:spPr>
          <a:xfrm>
            <a:off x="8420100" y="3021053"/>
            <a:ext cx="1562100" cy="1108075"/>
          </a:xfrm>
          <a:prstGeom prst="wedgeEllipseCallout">
            <a:avLst>
              <a:gd name="adj1" fmla="val 35930"/>
              <a:gd name="adj2" fmla="val 662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/>
              <a:t>现场做一个</a:t>
            </a:r>
            <a:endParaRPr lang="en-US" sz="1600" dirty="0"/>
          </a:p>
        </p:txBody>
      </p:sp>
      <p:sp>
        <p:nvSpPr>
          <p:cNvPr id="15" name="对话气泡: 椭圆形 14">
            <a:extLst>
              <a:ext uri="{FF2B5EF4-FFF2-40B4-BE49-F238E27FC236}">
                <a16:creationId xmlns:a16="http://schemas.microsoft.com/office/drawing/2014/main" id="{226B0608-2EBD-4FDE-9EA9-0D34BF837556}"/>
              </a:ext>
            </a:extLst>
          </p:cNvPr>
          <p:cNvSpPr/>
          <p:nvPr/>
        </p:nvSpPr>
        <p:spPr>
          <a:xfrm>
            <a:off x="2034886" y="804467"/>
            <a:ext cx="2095500" cy="1772442"/>
          </a:xfrm>
          <a:prstGeom prst="wedgeEllipseCallout">
            <a:avLst>
              <a:gd name="adj1" fmla="val -47941"/>
              <a:gd name="adj2" fmla="val 4921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好的老板，现在叫蛋糕和裱花师傅过来</a:t>
            </a:r>
            <a:endParaRPr lang="en-US" dirty="0"/>
          </a:p>
        </p:txBody>
      </p:sp>
      <p:sp>
        <p:nvSpPr>
          <p:cNvPr id="7" name="对话气泡: 矩形 6">
            <a:extLst>
              <a:ext uri="{FF2B5EF4-FFF2-40B4-BE49-F238E27FC236}">
                <a16:creationId xmlns:a16="http://schemas.microsoft.com/office/drawing/2014/main" id="{8F11BFE8-51AA-42B2-BC80-2DC67F08BC60}"/>
              </a:ext>
            </a:extLst>
          </p:cNvPr>
          <p:cNvSpPr/>
          <p:nvPr/>
        </p:nvSpPr>
        <p:spPr>
          <a:xfrm>
            <a:off x="2099830" y="2784615"/>
            <a:ext cx="3186545" cy="1325563"/>
          </a:xfrm>
          <a:prstGeom prst="wedgeRectCallout">
            <a:avLst>
              <a:gd name="adj1" fmla="val -62138"/>
              <a:gd name="adj2" fmla="val 187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还有糖果师、川菜师傅、湘菜师傅、收银员、服务员、刷碗工、后勤、安保、会计等</a:t>
            </a:r>
            <a:endParaRPr lang="en-US" altLang="zh-CN" dirty="0"/>
          </a:p>
        </p:txBody>
      </p:sp>
      <p:sp>
        <p:nvSpPr>
          <p:cNvPr id="9" name="对话气泡: 矩形 8">
            <a:extLst>
              <a:ext uri="{FF2B5EF4-FFF2-40B4-BE49-F238E27FC236}">
                <a16:creationId xmlns:a16="http://schemas.microsoft.com/office/drawing/2014/main" id="{CF12EA2D-2636-4C11-B443-D4972E3D7730}"/>
              </a:ext>
            </a:extLst>
          </p:cNvPr>
          <p:cNvSpPr/>
          <p:nvPr/>
        </p:nvSpPr>
        <p:spPr>
          <a:xfrm>
            <a:off x="506557" y="4437599"/>
            <a:ext cx="3186545" cy="1325563"/>
          </a:xfrm>
          <a:prstGeom prst="wedgeRectCallout">
            <a:avLst>
              <a:gd name="adj1" fmla="val -23246"/>
              <a:gd name="adj2" fmla="val -10434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还有搅拌机、模具、奶油枪、账本、卡车、霰弹枪等</a:t>
            </a:r>
            <a:endParaRPr lang="en-US" altLang="zh-CN" dirty="0"/>
          </a:p>
        </p:txBody>
      </p:sp>
      <p:pic>
        <p:nvPicPr>
          <p:cNvPr id="3078" name="Picture 6" descr="掀桌">
            <a:extLst>
              <a:ext uri="{FF2B5EF4-FFF2-40B4-BE49-F238E27FC236}">
                <a16:creationId xmlns:a16="http://schemas.microsoft.com/office/drawing/2014/main" id="{21FDAB80-964E-407A-BAA1-5C1BBE1B4B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825" y="4252912"/>
            <a:ext cx="2276475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909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8" grpId="0" animBg="1"/>
      <p:bldP spid="8" grpId="1" animBg="1"/>
      <p:bldP spid="10" grpId="0" animBg="1"/>
      <p:bldP spid="10" grpId="1" animBg="1"/>
      <p:bldP spid="14" grpId="0" animBg="1"/>
      <p:bldP spid="14" grpId="1" animBg="1"/>
      <p:bldP spid="15" grpId="0" animBg="1"/>
      <p:bldP spid="7" grpId="0" animBg="1"/>
      <p:bldP spid="9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79346BD-795A-4183-A0D5-3BEDFBC55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环境解构</a:t>
            </a: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D4349E6-5EA8-44D1-9D28-039C3F178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29</a:t>
            </a:fld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B99E68D-F905-486C-8374-E1B55F84F247}"/>
              </a:ext>
            </a:extLst>
          </p:cNvPr>
          <p:cNvSpPr txBox="1"/>
          <p:nvPr/>
        </p:nvSpPr>
        <p:spPr>
          <a:xfrm>
            <a:off x="838200" y="6356350"/>
            <a:ext cx="227907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0" dirty="0">
                <a:solidFill>
                  <a:srgbClr val="FFFFFF"/>
                </a:solidFill>
                <a:effectLst/>
                <a:latin typeface="Calibri" panose="020F0502020204030204" pitchFamily="34" charset="0"/>
                <a:hlinkClick r:id="rId3"/>
              </a:rPr>
              <a:t>Dependency Injection Trade-offs</a:t>
            </a:r>
            <a:endParaRPr lang="en-US" sz="1200" b="1" i="0" dirty="0">
              <a:solidFill>
                <a:srgbClr val="FFFFFF"/>
              </a:solidFill>
              <a:effectLst/>
              <a:latin typeface="Calibri" panose="020F0502020204030204" pitchFamily="34" charset="0"/>
            </a:endParaRPr>
          </a:p>
        </p:txBody>
      </p:sp>
      <p:pic>
        <p:nvPicPr>
          <p:cNvPr id="4098" name="Picture 2" descr="Complex Dependency Graph">
            <a:extLst>
              <a:ext uri="{FF2B5EF4-FFF2-40B4-BE49-F238E27FC236}">
                <a16:creationId xmlns:a16="http://schemas.microsoft.com/office/drawing/2014/main" id="{71E33D92-498D-42F8-84F0-F7DF6A292B8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992" y="1690688"/>
            <a:ext cx="6488016" cy="435133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星形: 八角 6">
            <a:extLst>
              <a:ext uri="{FF2B5EF4-FFF2-40B4-BE49-F238E27FC236}">
                <a16:creationId xmlns:a16="http://schemas.microsoft.com/office/drawing/2014/main" id="{BFE95862-7733-4FAC-BA1D-89504E673386}"/>
              </a:ext>
            </a:extLst>
          </p:cNvPr>
          <p:cNvSpPr/>
          <p:nvPr/>
        </p:nvSpPr>
        <p:spPr>
          <a:xfrm>
            <a:off x="10127673" y="467975"/>
            <a:ext cx="1489363" cy="1280368"/>
          </a:xfrm>
          <a:prstGeom prst="star8">
            <a:avLst/>
          </a:prstGeom>
          <a:solidFill>
            <a:srgbClr val="20232A"/>
          </a:solidFill>
          <a:ln>
            <a:solidFill>
              <a:srgbClr val="202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0" dirty="0">
                <a:solidFill>
                  <a:srgbClr val="BD271A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👍 </a:t>
            </a:r>
          </a:p>
          <a:p>
            <a:pPr algn="ctr"/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思想</a:t>
            </a:r>
            <a:r>
              <a:rPr lang="en-US" altLang="zh-CN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+</a:t>
            </a:r>
            <a:r>
              <a:rPr lang="zh-CN" altLang="en-US" b="1" dirty="0">
                <a:solidFill>
                  <a:srgbClr val="BD271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∞</a:t>
            </a:r>
            <a:endParaRPr lang="en-US" b="1" i="0" dirty="0">
              <a:solidFill>
                <a:srgbClr val="BD271A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algn="ctr"/>
            <a:endParaRPr lang="en-US" dirty="0">
              <a:solidFill>
                <a:srgbClr val="BD271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9334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4" presetClass="emph" presetSubtype="0" repeatCount="300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C6E2BE-6036-49EE-82FB-BD6593CC9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>
                <a:solidFill>
                  <a:srgbClr val="F5F5F7"/>
                </a:solidFill>
              </a:rPr>
              <a:t>中心议题</a:t>
            </a:r>
            <a:endParaRPr lang="en-US" dirty="0">
              <a:solidFill>
                <a:srgbClr val="F5F5F7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95E192-289C-45D4-BEC5-2B1645AACD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5F5F7"/>
                </a:solidFill>
              </a:rPr>
              <a:t>ZIO </a:t>
            </a:r>
            <a:r>
              <a:rPr lang="zh-CN" altLang="en-US" dirty="0">
                <a:solidFill>
                  <a:srgbClr val="F5F5F7"/>
                </a:solidFill>
              </a:rPr>
              <a:t>是什么</a:t>
            </a:r>
            <a:endParaRPr lang="en-US" altLang="zh-CN" dirty="0">
              <a:solidFill>
                <a:srgbClr val="F5F5F7"/>
              </a:solidFill>
            </a:endParaRPr>
          </a:p>
          <a:p>
            <a:r>
              <a:rPr lang="en-US" altLang="zh-CN" dirty="0">
                <a:solidFill>
                  <a:srgbClr val="F5F5F7"/>
                </a:solidFill>
              </a:rPr>
              <a:t>ZIO </a:t>
            </a:r>
            <a:r>
              <a:rPr lang="zh-CN" altLang="en-US" dirty="0">
                <a:solidFill>
                  <a:srgbClr val="F5F5F7"/>
                </a:solidFill>
              </a:rPr>
              <a:t>与 </a:t>
            </a:r>
            <a:r>
              <a:rPr lang="en-US" altLang="zh-CN" dirty="0">
                <a:solidFill>
                  <a:srgbClr val="F5F5F7"/>
                </a:solidFill>
              </a:rPr>
              <a:t>Future </a:t>
            </a:r>
            <a:r>
              <a:rPr lang="zh-CN" altLang="en-US" dirty="0">
                <a:solidFill>
                  <a:srgbClr val="F5F5F7"/>
                </a:solidFill>
              </a:rPr>
              <a:t>相比有哪些优点</a:t>
            </a:r>
            <a:endParaRPr lang="en-US" altLang="zh-CN" dirty="0">
              <a:solidFill>
                <a:srgbClr val="F5F5F7"/>
              </a:solidFill>
            </a:endParaRPr>
          </a:p>
          <a:p>
            <a:r>
              <a:rPr lang="en-US" altLang="zh-CN" dirty="0">
                <a:solidFill>
                  <a:srgbClr val="F5F5F7"/>
                </a:solidFill>
              </a:rPr>
              <a:t>ZIO </a:t>
            </a:r>
            <a:r>
              <a:rPr lang="zh-CN" altLang="en-US" dirty="0">
                <a:solidFill>
                  <a:srgbClr val="F5F5F7"/>
                </a:solidFill>
              </a:rPr>
              <a:t>带给我的思考</a:t>
            </a:r>
            <a:endParaRPr lang="en-US" altLang="zh-CN" dirty="0">
              <a:solidFill>
                <a:srgbClr val="F5F5F7"/>
              </a:solidFill>
            </a:endParaRPr>
          </a:p>
          <a:p>
            <a:endParaRPr lang="en-US" dirty="0">
              <a:solidFill>
                <a:srgbClr val="F5F5F7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962CC32-B160-4EC6-B33D-3DA0E7EE8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802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247858C-59AF-48FC-AE88-94263E060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8725" y="0"/>
            <a:ext cx="97345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D146D4A-A3E8-4B3D-9B29-F0DEC0B69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8725" y="0"/>
            <a:ext cx="2355273" cy="1697615"/>
          </a:xfrm>
          <a:solidFill>
            <a:srgbClr val="F5F5F7">
              <a:alpha val="67059"/>
            </a:srgbClr>
          </a:solidFill>
        </p:spPr>
        <p:txBody>
          <a:bodyPr>
            <a:normAutofit/>
          </a:bodyPr>
          <a:lstStyle/>
          <a:p>
            <a:pPr algn="ctr"/>
            <a:r>
              <a:rPr lang="en-CN" altLang="zh-CN" dirty="0">
                <a:solidFill>
                  <a:schemeClr val="accent1">
                    <a:lumMod val="50000"/>
                  </a:schemeClr>
                </a:solidFill>
              </a:rPr>
              <a:t>class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9E4F8E0E-F9FD-41A6-872B-3281496D8244}"/>
              </a:ext>
            </a:extLst>
          </p:cNvPr>
          <p:cNvSpPr txBox="1">
            <a:spLocks/>
          </p:cNvSpPr>
          <p:nvPr/>
        </p:nvSpPr>
        <p:spPr>
          <a:xfrm>
            <a:off x="8608002" y="-1"/>
            <a:ext cx="2355273" cy="1697615"/>
          </a:xfrm>
          <a:prstGeom prst="rect">
            <a:avLst/>
          </a:prstGeom>
          <a:solidFill>
            <a:srgbClr val="F5F5F7">
              <a:alpha val="67059"/>
            </a:srgb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ZIO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B7219876-8127-4E13-B489-1688664C2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30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CA11FA5-89F0-9A46-A39B-89D8E95B4136}"/>
              </a:ext>
            </a:extLst>
          </p:cNvPr>
          <p:cNvSpPr/>
          <p:nvPr/>
        </p:nvSpPr>
        <p:spPr>
          <a:xfrm>
            <a:off x="2406361" y="6360223"/>
            <a:ext cx="3421334" cy="276999"/>
          </a:xfrm>
          <a:prstGeom prst="rect">
            <a:avLst/>
          </a:prstGeom>
          <a:solidFill>
            <a:srgbClr val="F5F5F7">
              <a:alpha val="67059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zh-CN" altLang="en-US" sz="1200" b="1" dirty="0">
                <a:hlinkClick r:id="rId4"/>
              </a:rPr>
              <a:t>你见过最烂的代码长什么样子？ </a:t>
            </a:r>
            <a:r>
              <a:rPr lang="en-US" altLang="zh-CN" sz="1200" b="1" dirty="0">
                <a:hlinkClick r:id="rId4"/>
              </a:rPr>
              <a:t>-----</a:t>
            </a:r>
            <a:r>
              <a:rPr lang="zh-CN" altLang="en-US" sz="1200" b="1" dirty="0">
                <a:hlinkClick r:id="rId4"/>
              </a:rPr>
              <a:t> 知乎 </a:t>
            </a:r>
            <a:r>
              <a:rPr lang="en-US" altLang="zh-CN" sz="1200" b="1" dirty="0">
                <a:hlinkClick r:id="rId4"/>
              </a:rPr>
              <a:t>UE4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0244580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40F59-A8DD-874D-8212-37EF27143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单元测试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A4F9E2C4-C2BB-3A48-AFB2-C5949AF540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427" y="1831941"/>
            <a:ext cx="9161145" cy="4660934"/>
          </a:xfr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5E25A66-6648-4BC4-B069-B611D3077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052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D3A31-1CB3-C545-BB6B-98310D98D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总结</a:t>
            </a:r>
            <a:endParaRPr lang="en-CN" dirty="0"/>
          </a:p>
        </p:txBody>
      </p:sp>
      <p:pic>
        <p:nvPicPr>
          <p:cNvPr id="5122" name="Picture 2" descr="fp is wow">
            <a:extLst>
              <a:ext uri="{FF2B5EF4-FFF2-40B4-BE49-F238E27FC236}">
                <a16:creationId xmlns:a16="http://schemas.microsoft.com/office/drawing/2014/main" id="{3C4E538D-2B2A-6643-8FA6-6FD63DF7C74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7312" y="1690688"/>
            <a:ext cx="4917376" cy="4917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E9A8A17-C378-462B-B2D7-241542C0A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0156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C5749-525F-2248-9F81-BFB9C3C03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实施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4C56EC-E050-9A48-977C-6864D981F4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内在</a:t>
            </a:r>
          </a:p>
          <a:p>
            <a:pPr lvl="1"/>
            <a:r>
              <a:rPr lang="en-CN" dirty="0"/>
              <a:t>对纯函数式的认同</a:t>
            </a:r>
            <a:r>
              <a:rPr lang="zh-CN" altLang="en-US" dirty="0"/>
              <a:t>，对程序正确性的追求</a:t>
            </a:r>
            <a:endParaRPr lang="en-CN" dirty="0"/>
          </a:p>
          <a:p>
            <a:pPr lvl="1"/>
            <a:r>
              <a:rPr lang="en-CN" dirty="0"/>
              <a:t>纸上得来终觉浅</a:t>
            </a:r>
            <a:r>
              <a:rPr lang="zh-CN" altLang="en-US" dirty="0"/>
              <a:t>，绝知此事要躬行</a:t>
            </a:r>
            <a:endParaRPr lang="en-CN" dirty="0"/>
          </a:p>
          <a:p>
            <a:r>
              <a:rPr lang="en-CN" dirty="0"/>
              <a:t>外部</a:t>
            </a:r>
          </a:p>
          <a:p>
            <a:pPr lvl="1"/>
            <a:r>
              <a:rPr lang="en-CN" dirty="0"/>
              <a:t>天时</a:t>
            </a:r>
            <a:endParaRPr lang="en-US" dirty="0"/>
          </a:p>
          <a:p>
            <a:pPr lvl="1"/>
            <a:r>
              <a:rPr lang="en-CN" dirty="0"/>
              <a:t>地利</a:t>
            </a:r>
            <a:endParaRPr lang="en-US" dirty="0"/>
          </a:p>
          <a:p>
            <a:pPr lvl="1"/>
            <a:r>
              <a:rPr lang="en-CN" dirty="0"/>
              <a:t>人和</a:t>
            </a:r>
          </a:p>
        </p:txBody>
      </p:sp>
      <p:pic>
        <p:nvPicPr>
          <p:cNvPr id="6146" name="Picture 2" descr="在项目需求不是非常明确的时候，如何快速开发程序，是否有必要先放弃oo思想？ - 知乎">
            <a:extLst>
              <a:ext uri="{FF2B5EF4-FFF2-40B4-BE49-F238E27FC236}">
                <a16:creationId xmlns:a16="http://schemas.microsoft.com/office/drawing/2014/main" id="{D081BFDC-0308-467F-8E3F-227DE987D6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9254" y="1142207"/>
            <a:ext cx="4373491" cy="4573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EF91588-0EEE-4E4B-8E04-09BF639CA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18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C968A-E7DC-874A-9301-09AFCA1F9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本次分享的目的</a:t>
            </a:r>
          </a:p>
        </p:txBody>
      </p:sp>
      <p:pic>
        <p:nvPicPr>
          <p:cNvPr id="2050" name="Picture 2" descr="how to introduce fp">
            <a:extLst>
              <a:ext uri="{FF2B5EF4-FFF2-40B4-BE49-F238E27FC236}">
                <a16:creationId xmlns:a16="http://schemas.microsoft.com/office/drawing/2014/main" id="{C028AD0B-4FB8-5A40-9744-5BBC6DF624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7900" y="1825625"/>
            <a:ext cx="7696200" cy="4810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2E23B90-2504-4672-8084-28ACE5F85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522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FC6538-D5D8-4D2D-B2D4-69817D988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F5F5F7"/>
                </a:solidFill>
              </a:rPr>
              <a:t>ZIO </a:t>
            </a:r>
            <a:r>
              <a:rPr lang="zh-CN" altLang="en-US" dirty="0">
                <a:solidFill>
                  <a:srgbClr val="F5F5F7"/>
                </a:solidFill>
              </a:rPr>
              <a:t>是什么</a:t>
            </a:r>
            <a:endParaRPr lang="en-US" dirty="0">
              <a:solidFill>
                <a:srgbClr val="F5F5F7"/>
              </a:solidFill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7347D47B-BD23-431A-96E6-C670BB83E1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15916" y="1825625"/>
            <a:ext cx="7760168" cy="4351338"/>
          </a:xfr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C2A87341-15DE-475F-A45F-1C1866ADB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446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056E84-DB7E-4DD1-A289-1D1494C11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ZIO </a:t>
            </a:r>
            <a:r>
              <a:rPr lang="zh-CN" altLang="en-US" dirty="0"/>
              <a:t>是一种 </a:t>
            </a:r>
            <a:r>
              <a:rPr lang="en-US" altLang="zh-CN" dirty="0"/>
              <a:t>Future</a:t>
            </a:r>
            <a:endParaRPr lang="en-US" dirty="0"/>
          </a:p>
        </p:txBody>
      </p:sp>
      <p:sp>
        <p:nvSpPr>
          <p:cNvPr id="7" name="流程图: 过程 6">
            <a:extLst>
              <a:ext uri="{FF2B5EF4-FFF2-40B4-BE49-F238E27FC236}">
                <a16:creationId xmlns:a16="http://schemas.microsoft.com/office/drawing/2014/main" id="{0AED6EF5-6699-4D83-B516-668429727665}"/>
              </a:ext>
            </a:extLst>
          </p:cNvPr>
          <p:cNvSpPr/>
          <p:nvPr/>
        </p:nvSpPr>
        <p:spPr>
          <a:xfrm>
            <a:off x="2916381" y="2348779"/>
            <a:ext cx="1226127" cy="505257"/>
          </a:xfrm>
          <a:prstGeom prst="flowChartProcess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Future[A]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49AE43C-FA08-46AC-910B-F3B5C54C6906}"/>
              </a:ext>
            </a:extLst>
          </p:cNvPr>
          <p:cNvGrpSpPr/>
          <p:nvPr/>
        </p:nvGrpSpPr>
        <p:grpSpPr>
          <a:xfrm>
            <a:off x="2053935" y="3267942"/>
            <a:ext cx="2951018" cy="1170709"/>
            <a:chOff x="1717964" y="4156364"/>
            <a:chExt cx="2951018" cy="1170709"/>
          </a:xfrm>
        </p:grpSpPr>
        <p:sp>
          <p:nvSpPr>
            <p:cNvPr id="8" name="流程图: 过程 7">
              <a:extLst>
                <a:ext uri="{FF2B5EF4-FFF2-40B4-BE49-F238E27FC236}">
                  <a16:creationId xmlns:a16="http://schemas.microsoft.com/office/drawing/2014/main" id="{E24A3039-38E0-4785-A377-09885A22C8F8}"/>
                </a:ext>
              </a:extLst>
            </p:cNvPr>
            <p:cNvSpPr/>
            <p:nvPr/>
          </p:nvSpPr>
          <p:spPr>
            <a:xfrm>
              <a:off x="1717964" y="4156364"/>
              <a:ext cx="2951018" cy="1170709"/>
            </a:xfrm>
            <a:prstGeom prst="flowChartProcess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Try[A]</a:t>
              </a:r>
            </a:p>
          </p:txBody>
        </p:sp>
        <p:sp>
          <p:nvSpPr>
            <p:cNvPr id="9" name="流程图: 过程 8">
              <a:extLst>
                <a:ext uri="{FF2B5EF4-FFF2-40B4-BE49-F238E27FC236}">
                  <a16:creationId xmlns:a16="http://schemas.microsoft.com/office/drawing/2014/main" id="{A7624D5D-DC2E-48FC-B00B-00FD5A83C3AA}"/>
                </a:ext>
              </a:extLst>
            </p:cNvPr>
            <p:cNvSpPr/>
            <p:nvPr/>
          </p:nvSpPr>
          <p:spPr>
            <a:xfrm>
              <a:off x="1905000" y="4585855"/>
              <a:ext cx="1239981" cy="568036"/>
            </a:xfrm>
            <a:prstGeom prst="flowChartProcess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Success[A]</a:t>
              </a:r>
            </a:p>
          </p:txBody>
        </p:sp>
        <p:sp>
          <p:nvSpPr>
            <p:cNvPr id="11" name="流程图: 过程 10">
              <a:extLst>
                <a:ext uri="{FF2B5EF4-FFF2-40B4-BE49-F238E27FC236}">
                  <a16:creationId xmlns:a16="http://schemas.microsoft.com/office/drawing/2014/main" id="{5640BE3A-DB43-4B1D-AD7B-C17877627CC9}"/>
                </a:ext>
              </a:extLst>
            </p:cNvPr>
            <p:cNvSpPr/>
            <p:nvPr/>
          </p:nvSpPr>
          <p:spPr>
            <a:xfrm>
              <a:off x="3144981" y="4585855"/>
              <a:ext cx="1333502" cy="568036"/>
            </a:xfrm>
            <a:prstGeom prst="flowChartProcess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Failure(ex)</a:t>
              </a:r>
            </a:p>
          </p:txBody>
        </p:sp>
      </p:grp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D5010818-E7C0-4A0C-AFE6-44757EA2E6A0}"/>
              </a:ext>
            </a:extLst>
          </p:cNvPr>
          <p:cNvCxnSpPr>
            <a:stCxn id="7" idx="2"/>
            <a:endCxn id="8" idx="0"/>
          </p:cNvCxnSpPr>
          <p:nvPr/>
        </p:nvCxnSpPr>
        <p:spPr>
          <a:xfrm flipH="1">
            <a:off x="3529444" y="2854036"/>
            <a:ext cx="1" cy="4139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流程图: 过程 14">
            <a:extLst>
              <a:ext uri="{FF2B5EF4-FFF2-40B4-BE49-F238E27FC236}">
                <a16:creationId xmlns:a16="http://schemas.microsoft.com/office/drawing/2014/main" id="{95A5C916-6F2A-404E-B06A-DB961BC1574B}"/>
              </a:ext>
            </a:extLst>
          </p:cNvPr>
          <p:cNvSpPr/>
          <p:nvPr/>
        </p:nvSpPr>
        <p:spPr>
          <a:xfrm>
            <a:off x="8239994" y="2348779"/>
            <a:ext cx="1226127" cy="505257"/>
          </a:xfrm>
          <a:prstGeom prst="flowChartProcess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Task[A]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8B903BE-ACB8-44E2-8E4E-25C932692C49}"/>
              </a:ext>
            </a:extLst>
          </p:cNvPr>
          <p:cNvGrpSpPr/>
          <p:nvPr/>
        </p:nvGrpSpPr>
        <p:grpSpPr>
          <a:xfrm>
            <a:off x="7377548" y="3267942"/>
            <a:ext cx="2951018" cy="1170709"/>
            <a:chOff x="1717964" y="4156364"/>
            <a:chExt cx="2951018" cy="1170709"/>
          </a:xfrm>
        </p:grpSpPr>
        <p:sp>
          <p:nvSpPr>
            <p:cNvPr id="17" name="流程图: 过程 16">
              <a:extLst>
                <a:ext uri="{FF2B5EF4-FFF2-40B4-BE49-F238E27FC236}">
                  <a16:creationId xmlns:a16="http://schemas.microsoft.com/office/drawing/2014/main" id="{7ECE3558-EA78-4C7A-94D3-48BB3C0745DB}"/>
                </a:ext>
              </a:extLst>
            </p:cNvPr>
            <p:cNvSpPr/>
            <p:nvPr/>
          </p:nvSpPr>
          <p:spPr>
            <a:xfrm>
              <a:off x="1717964" y="4156364"/>
              <a:ext cx="2951018" cy="1170709"/>
            </a:xfrm>
            <a:prstGeom prst="flowChartProcess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US" dirty="0"/>
                <a:t>IO[Throwable, A]</a:t>
              </a:r>
            </a:p>
          </p:txBody>
        </p:sp>
        <p:sp>
          <p:nvSpPr>
            <p:cNvPr id="18" name="流程图: 过程 17">
              <a:extLst>
                <a:ext uri="{FF2B5EF4-FFF2-40B4-BE49-F238E27FC236}">
                  <a16:creationId xmlns:a16="http://schemas.microsoft.com/office/drawing/2014/main" id="{595C736E-958A-4F90-B9B9-907F0F26A1FA}"/>
                </a:ext>
              </a:extLst>
            </p:cNvPr>
            <p:cNvSpPr/>
            <p:nvPr/>
          </p:nvSpPr>
          <p:spPr>
            <a:xfrm>
              <a:off x="1905000" y="4585855"/>
              <a:ext cx="1239981" cy="568036"/>
            </a:xfrm>
            <a:prstGeom prst="flowChartProcess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19" name="流程图: 过程 18">
              <a:extLst>
                <a:ext uri="{FF2B5EF4-FFF2-40B4-BE49-F238E27FC236}">
                  <a16:creationId xmlns:a16="http://schemas.microsoft.com/office/drawing/2014/main" id="{65DEAE48-9A8C-41D4-9640-B90D18097F69}"/>
                </a:ext>
              </a:extLst>
            </p:cNvPr>
            <p:cNvSpPr/>
            <p:nvPr/>
          </p:nvSpPr>
          <p:spPr>
            <a:xfrm>
              <a:off x="3144981" y="4585855"/>
              <a:ext cx="1333502" cy="568036"/>
            </a:xfrm>
            <a:prstGeom prst="flowChartProcess">
              <a:avLst/>
            </a:prstGeom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Throwable</a:t>
              </a:r>
            </a:p>
          </p:txBody>
        </p:sp>
      </p:grp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90F69151-3E65-438E-B08C-364D10D3816B}"/>
              </a:ext>
            </a:extLst>
          </p:cNvPr>
          <p:cNvCxnSpPr>
            <a:stCxn id="15" idx="2"/>
            <a:endCxn id="17" idx="0"/>
          </p:cNvCxnSpPr>
          <p:nvPr/>
        </p:nvCxnSpPr>
        <p:spPr>
          <a:xfrm flipH="1">
            <a:off x="8853057" y="2854036"/>
            <a:ext cx="1" cy="4139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9CE7B83-4FC5-46FB-9ED6-0691F855A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062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BB9121-DB36-42F4-8565-42D7F2043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</a:t>
            </a:r>
            <a:endParaRPr lang="en-US" dirty="0"/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8D8AF911-F93C-44E9-B6D8-5E11B2F312C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34783" y="1710469"/>
            <a:ext cx="4618726" cy="37460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Future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successful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42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Future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failed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Exception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"¿"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))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89DDFF"/>
              </a:solidFill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Future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{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BigInt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80538738812075974L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pow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3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+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 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BigInt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80435758145817515L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pow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3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+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 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BigInt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12602123297335631L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pow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3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89DDFF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FFCB6B"/>
                </a:solidFill>
                <a:effectLst/>
                <a:uLnTx/>
                <a:uFillTx/>
                <a:latin typeface="Consolas" panose="020B0609020204030204" pitchFamily="49" charset="0"/>
                <a:ea typeface="Source Sans Pro" panose="020B0503030403020204" pitchFamily="34" charset="0"/>
              </a:rPr>
              <a:t>Future</a:t>
            </a:r>
            <a:r>
              <a:rPr kumimoji="0" lang="en-US" alt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89DDFF"/>
                </a:solidFill>
                <a:effectLst/>
                <a:uLnTx/>
                <a:uFillTx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kern="1200" cap="none" spc="0" normalizeH="0" baseline="0" noProof="0" dirty="0" err="1">
                <a:ln>
                  <a:noFill/>
                </a:ln>
                <a:solidFill>
                  <a:srgbClr val="EEFFFF"/>
                </a:solidFill>
                <a:effectLst/>
                <a:uLnTx/>
                <a:uFillTx/>
                <a:latin typeface="Consolas" panose="020B0609020204030204" pitchFamily="49" charset="0"/>
                <a:ea typeface="Source Sans Pro" panose="020B0503030403020204" pitchFamily="34" charset="0"/>
              </a:rPr>
              <a:t>unit</a:t>
            </a:r>
            <a:endParaRPr kumimoji="0" lang="en-US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F5F5F7"/>
              </a:solidFill>
              <a:effectLst/>
              <a:uLnTx/>
              <a:uFillTx/>
              <a:latin typeface="Consolas" panose="020B0609020204030204" pitchFamily="49" charset="0"/>
              <a:ea typeface="Source Sans Pro" panose="020B0503030403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8AADEE1-F099-4A00-B430-B7E2E83D68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8493" y="1710469"/>
            <a:ext cx="4523739" cy="37460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ZIO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succeed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42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ZIO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fail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new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Exception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"¿"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))</a:t>
            </a:r>
            <a:endParaRPr lang="en-US" altLang="en-US" sz="1600" dirty="0">
              <a:solidFill>
                <a:srgbClr val="89DDFF"/>
              </a:solidFill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89DDFF"/>
              </a:solidFill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ZIO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BigInt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-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80538738812075974L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pow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3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+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 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BigInt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80435758145817515L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pow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3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+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  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BigInt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12602123297335631L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pow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3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}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600" dirty="0">
              <a:solidFill>
                <a:srgbClr val="89DDFF"/>
              </a:solidFill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ZIO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unit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3604041-2ED6-4C6A-964F-227ECA3B9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481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BEEE35-4BB0-4DBA-9813-AB1BA5CE1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操作</a:t>
            </a: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E085F973-FA59-4A8F-BC60-9B4850EA48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67111" y="2060020"/>
            <a:ext cx="5286347" cy="37460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Connection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"select name from user"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map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rows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=&gt;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rows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distinct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endParaRPr lang="en-US" altLang="en-US" sz="1600" dirty="0">
              <a:solidFill>
                <a:srgbClr val="89DDFF"/>
              </a:solidFill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getConnection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flatMap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_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“select * from table"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endParaRPr lang="en-US" altLang="en-US" sz="1600" dirty="0">
              <a:solidFill>
                <a:srgbClr val="89DDFF"/>
              </a:solidFill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Connection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"select * from user"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zip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82AAFF"/>
                </a:solidFill>
                <a:latin typeface="Consolas" panose="020B0609020204030204" pitchFamily="49" charset="0"/>
                <a:ea typeface="Source Sans Pro" panose="020B0503030403020204" pitchFamily="34" charset="0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Connection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"select * from member"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34EB154-E903-4364-BD10-781573E7B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976" y="2060020"/>
            <a:ext cx="5177921" cy="37460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Connection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"select name from user"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.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map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rows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=&gt;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rows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distinct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endParaRPr lang="en-US" altLang="en-US" sz="1600" dirty="0">
              <a:solidFill>
                <a:srgbClr val="89DDFF"/>
              </a:solidFill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getConnection</a:t>
            </a:r>
            <a:b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flatMap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_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“select * from table"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89DDFF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Connection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"select * from user"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zip 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dirty="0">
                <a:solidFill>
                  <a:srgbClr val="82AAFF"/>
                </a:solidFill>
                <a:latin typeface="Consolas" panose="020B0609020204030204" pitchFamily="49" charset="0"/>
                <a:ea typeface="Source Sans Pro" panose="020B0503030403020204" pitchFamily="34" charset="0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Connection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"select * from member"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9D6BECF-CEE8-4EF6-AB42-03CA22A63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70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2AE177-6BD4-4852-AAAA-920BC2743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错误处理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2EE39F7-5CBF-4799-820E-2F74067D0F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69357" y="2663951"/>
            <a:ext cx="4534164" cy="153009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Connection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"select * from table"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recoverWith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{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_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=&gt;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Future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successful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Nil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}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5523C22-A00F-46FC-AAE1-8B8CB5977C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0269" y="2663951"/>
            <a:ext cx="4637941" cy="153009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Connection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query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"select * from table"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catchAll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{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_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=&gt;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ZIO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succeed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Nil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}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3421CA86-F084-465C-9DED-2C9019729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4069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0507EC-965E-4682-9768-AD91B50D3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串行</a:t>
            </a:r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B424DCD-4B68-4F53-8B8A-DC18727C89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78806" y="1690688"/>
            <a:ext cx="6445995" cy="393569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chain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1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to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100000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toList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{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x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=&gt;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Future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x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*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}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rgbClr val="89DDFF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None/>
            </a:pP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def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chain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,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list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List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         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T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: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3E88D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List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[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]] =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list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match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case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Nil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Fira Code"/>
              </a:rPr>
              <a:t>Future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successful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Nil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C792EA"/>
                </a:solidFill>
                <a:effectLst/>
                <a:latin typeface="Consolas" panose="020B0609020204030204" pitchFamily="49" charset="0"/>
                <a:ea typeface="Fira Code"/>
              </a:rPr>
              <a:t>case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head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::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tail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head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flatMap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hr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chain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Fira Code"/>
              </a:rPr>
              <a:t>tail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f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).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map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tr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=&gt;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hr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Fira Code"/>
              </a:rPr>
              <a:t>::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Fira Code"/>
              </a:rPr>
              <a:t>tr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))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Fira Code"/>
              </a:rPr>
              <a:t>  }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3BF0D2C-5346-4E5D-920E-D4C6A4632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33986" y="1690688"/>
            <a:ext cx="4027078" cy="102720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FFCB6B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ZIO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foreach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1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to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10000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).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toList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 {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x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=&gt;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 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rgbClr val="82AA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ZIO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x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EEFF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*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F78C6C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x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)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9DDFF"/>
                </a:solidFill>
                <a:effectLst/>
                <a:latin typeface="Consolas" panose="020B0609020204030204" pitchFamily="49" charset="0"/>
                <a:ea typeface="Source Sans Pro" panose="020B0503030403020204" pitchFamily="34" charset="0"/>
              </a:rPr>
              <a:t>}</a:t>
            </a:r>
            <a:endParaRPr kumimoji="0" lang="en-US" altLang="en-US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  <a:ea typeface="Source Sans Pro" panose="020B0503030403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1BACDF6-B641-493B-9396-2156AFFC7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C25F00-D553-46F7-8F57-A0533EA289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332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Custom 2">
      <a:dk1>
        <a:srgbClr val="F5F5F7"/>
      </a:dk1>
      <a:lt1>
        <a:srgbClr val="F5F5F7"/>
      </a:lt1>
      <a:dk2>
        <a:srgbClr val="000000"/>
      </a:dk2>
      <a:lt2>
        <a:srgbClr val="000000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8843</TotalTime>
  <Words>6087</Words>
  <Application>Microsoft Macintosh PowerPoint</Application>
  <PresentationFormat>Widescreen</PresentationFormat>
  <Paragraphs>618</Paragraphs>
  <Slides>34</Slides>
  <Notes>34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4" baseType="lpstr">
      <vt:lpstr>-apple-system</vt:lpstr>
      <vt:lpstr>Microsoft YaHei</vt:lpstr>
      <vt:lpstr>arial</vt:lpstr>
      <vt:lpstr>arial</vt:lpstr>
      <vt:lpstr>Calibri</vt:lpstr>
      <vt:lpstr>Calibri Light</vt:lpstr>
      <vt:lpstr>Consolas</vt:lpstr>
      <vt:lpstr>Segoe UI Emoji</vt:lpstr>
      <vt:lpstr>Verdana</vt:lpstr>
      <vt:lpstr>Office 主题​​</vt:lpstr>
      <vt:lpstr>ZIO 入门分享</vt:lpstr>
      <vt:lpstr>历程</vt:lpstr>
      <vt:lpstr>中心议题</vt:lpstr>
      <vt:lpstr>ZIO 是什么</vt:lpstr>
      <vt:lpstr>ZIO 是一种 Future</vt:lpstr>
      <vt:lpstr>创建</vt:lpstr>
      <vt:lpstr>操作</vt:lpstr>
      <vt:lpstr>错误处理</vt:lpstr>
      <vt:lpstr>串行</vt:lpstr>
      <vt:lpstr>并行细粒度</vt:lpstr>
      <vt:lpstr>不止竞争</vt:lpstr>
      <vt:lpstr>再看类型</vt:lpstr>
      <vt:lpstr>Option 与 Either</vt:lpstr>
      <vt:lpstr>PowerPoint Presentation</vt:lpstr>
      <vt:lpstr>ZIO 是一种 Future？</vt:lpstr>
      <vt:lpstr>Hello world</vt:lpstr>
      <vt:lpstr>ZIO 是个纯粹的组合子</vt:lpstr>
      <vt:lpstr>Future</vt:lpstr>
      <vt:lpstr>PowerPoint Presentation</vt:lpstr>
      <vt:lpstr>Real world</vt:lpstr>
      <vt:lpstr>实际场景1</vt:lpstr>
      <vt:lpstr>实际场景2</vt:lpstr>
      <vt:lpstr>实际场景3</vt:lpstr>
      <vt:lpstr>Future 的错误栈</vt:lpstr>
      <vt:lpstr>ZIO 的错误栈</vt:lpstr>
      <vt:lpstr>Future VS ZIO</vt:lpstr>
      <vt:lpstr>Z!</vt:lpstr>
      <vt:lpstr>故事</vt:lpstr>
      <vt:lpstr>环境解构</vt:lpstr>
      <vt:lpstr>class</vt:lpstr>
      <vt:lpstr>单元测试</vt:lpstr>
      <vt:lpstr>总结</vt:lpstr>
      <vt:lpstr>实施</vt:lpstr>
      <vt:lpstr>本次分享的目的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ZIO 入门简介</dc:title>
  <dc:creator>明 扬</dc:creator>
  <cp:lastModifiedBy>明 扬</cp:lastModifiedBy>
  <cp:revision>19</cp:revision>
  <dcterms:created xsi:type="dcterms:W3CDTF">2020-08-17T13:10:14Z</dcterms:created>
  <dcterms:modified xsi:type="dcterms:W3CDTF">2020-09-05T07:47:32Z</dcterms:modified>
</cp:coreProperties>
</file>

<file path=docProps/thumbnail.jpeg>
</file>